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6" r:id="rId1"/>
  </p:sldMasterIdLst>
  <p:notesMasterIdLst>
    <p:notesMasterId r:id="rId27"/>
  </p:notesMasterIdLst>
  <p:sldIdLst>
    <p:sldId id="256" r:id="rId2"/>
    <p:sldId id="257" r:id="rId3"/>
    <p:sldId id="258" r:id="rId4"/>
    <p:sldId id="265" r:id="rId5"/>
    <p:sldId id="262" r:id="rId6"/>
    <p:sldId id="259" r:id="rId7"/>
    <p:sldId id="269" r:id="rId8"/>
    <p:sldId id="270" r:id="rId9"/>
    <p:sldId id="278" r:id="rId10"/>
    <p:sldId id="260" r:id="rId11"/>
    <p:sldId id="279" r:id="rId12"/>
    <p:sldId id="268" r:id="rId13"/>
    <p:sldId id="280" r:id="rId14"/>
    <p:sldId id="267" r:id="rId15"/>
    <p:sldId id="263" r:id="rId16"/>
    <p:sldId id="261" r:id="rId17"/>
    <p:sldId id="264" r:id="rId18"/>
    <p:sldId id="275" r:id="rId19"/>
    <p:sldId id="271" r:id="rId20"/>
    <p:sldId id="266" r:id="rId21"/>
    <p:sldId id="272" r:id="rId22"/>
    <p:sldId id="273" r:id="rId23"/>
    <p:sldId id="274" r:id="rId24"/>
    <p:sldId id="276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46359"/>
    <a:srgbClr val="F56358"/>
    <a:srgbClr val="F9DBD2"/>
    <a:srgbClr val="B9D4ED"/>
    <a:srgbClr val="F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55" d="100"/>
          <a:sy n="55" d="100"/>
        </p:scale>
        <p:origin x="73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carolina.ballottrax.net/voter/" TargetMode="External"/><Relationship Id="rId1" Type="http://schemas.openxmlformats.org/officeDocument/2006/relationships/hyperlink" Target="https://votebymail.ncsbe.gov/app/home" TargetMode="Externa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vt.ncsbe.gov/ossite/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carolina.ballottrax.net/voter/" TargetMode="External"/><Relationship Id="rId1" Type="http://schemas.openxmlformats.org/officeDocument/2006/relationships/hyperlink" Target="https://votebymail.ncsbe.gov/app/home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vt.ncsbe.gov/ossit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D24B9-E7B2-4E76-B8F9-9BB69B12D11D}" type="doc">
      <dgm:prSet loTypeId="urn:microsoft.com/office/officeart/2016/7/layout/AccentHomeChevronProcess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F3A04A6-05DB-4AA6-ABBD-7DFADA861634}">
      <dgm:prSet custT="1"/>
      <dgm:spPr/>
      <dgm:t>
        <a:bodyPr/>
        <a:lstStyle/>
        <a:p>
          <a:r>
            <a:rPr lang="en-US" sz="2000" dirty="0"/>
            <a:t>9 Oct</a:t>
          </a:r>
        </a:p>
      </dgm:t>
    </dgm:pt>
    <dgm:pt modelId="{ACD2D9E5-9F3F-4E1E-A9C0-A1715A468750}" type="parTrans" cxnId="{B9E2DDE3-AAB9-46AE-AA3F-75BD6954EF0F}">
      <dgm:prSet/>
      <dgm:spPr/>
      <dgm:t>
        <a:bodyPr/>
        <a:lstStyle/>
        <a:p>
          <a:endParaRPr lang="en-US"/>
        </a:p>
      </dgm:t>
    </dgm:pt>
    <dgm:pt modelId="{0C8155D3-7E0C-44B6-B77E-7967B84AB515}" type="sibTrans" cxnId="{B9E2DDE3-AAB9-46AE-AA3F-75BD6954EF0F}">
      <dgm:prSet/>
      <dgm:spPr/>
      <dgm:t>
        <a:bodyPr/>
        <a:lstStyle/>
        <a:p>
          <a:endParaRPr lang="en-US"/>
        </a:p>
      </dgm:t>
    </dgm:pt>
    <dgm:pt modelId="{EBBD610D-CC41-4BC5-BF50-9FEB2BB3D5D3}">
      <dgm:prSet custT="1"/>
      <dgm:spPr/>
      <dgm:t>
        <a:bodyPr/>
        <a:lstStyle/>
        <a:p>
          <a:r>
            <a:rPr lang="en-US" sz="2000" b="1" dirty="0"/>
            <a:t>VOTER REGISTRATION</a:t>
          </a:r>
        </a:p>
      </dgm:t>
    </dgm:pt>
    <dgm:pt modelId="{396F48B7-25C9-45E2-9042-BFE20656AAE6}" type="parTrans" cxnId="{36AEF823-5068-49F3-BD37-4533BF93D0F6}">
      <dgm:prSet/>
      <dgm:spPr/>
      <dgm:t>
        <a:bodyPr/>
        <a:lstStyle/>
        <a:p>
          <a:endParaRPr lang="en-US"/>
        </a:p>
      </dgm:t>
    </dgm:pt>
    <dgm:pt modelId="{A57CDD6F-70E8-4D8C-84C4-10B760EC95C0}" type="sibTrans" cxnId="{36AEF823-5068-49F3-BD37-4533BF93D0F6}">
      <dgm:prSet/>
      <dgm:spPr/>
      <dgm:t>
        <a:bodyPr/>
        <a:lstStyle/>
        <a:p>
          <a:endParaRPr lang="en-US"/>
        </a:p>
      </dgm:t>
    </dgm:pt>
    <dgm:pt modelId="{96E1D278-57A4-483A-9B0F-082D30E4C4E9}">
      <dgm:prSet custT="1"/>
      <dgm:spPr/>
      <dgm:t>
        <a:bodyPr/>
        <a:lstStyle/>
        <a:p>
          <a:r>
            <a:rPr lang="en-US" sz="1600" b="0" dirty="0"/>
            <a:t>You may register in person at an Early Voting Site if you missed this deadline</a:t>
          </a:r>
          <a:r>
            <a:rPr lang="en-US" sz="1600" dirty="0"/>
            <a:t>!</a:t>
          </a:r>
        </a:p>
      </dgm:t>
    </dgm:pt>
    <dgm:pt modelId="{856E24B5-00EB-470A-98AE-B13131AC2D99}" type="parTrans" cxnId="{3E3A8F7C-B2B6-41B9-A0C1-1C57EF838D7F}">
      <dgm:prSet/>
      <dgm:spPr/>
      <dgm:t>
        <a:bodyPr/>
        <a:lstStyle/>
        <a:p>
          <a:endParaRPr lang="en-US"/>
        </a:p>
      </dgm:t>
    </dgm:pt>
    <dgm:pt modelId="{15366E24-3EDD-47CE-9B4C-C0F767AF7875}" type="sibTrans" cxnId="{3E3A8F7C-B2B6-41B9-A0C1-1C57EF838D7F}">
      <dgm:prSet/>
      <dgm:spPr/>
      <dgm:t>
        <a:bodyPr/>
        <a:lstStyle/>
        <a:p>
          <a:endParaRPr lang="en-US"/>
        </a:p>
      </dgm:t>
    </dgm:pt>
    <dgm:pt modelId="{88668DB2-CDCD-49DC-8C0E-AC6D3E183FFB}">
      <dgm:prSet custT="1"/>
      <dgm:spPr/>
      <dgm:t>
        <a:bodyPr/>
        <a:lstStyle/>
        <a:p>
          <a:r>
            <a:rPr lang="en-US" sz="2000" dirty="0"/>
            <a:t>27 Oct</a:t>
          </a:r>
        </a:p>
      </dgm:t>
    </dgm:pt>
    <dgm:pt modelId="{289AED23-A6DB-4377-80E6-C3D099A00BBE}" type="parTrans" cxnId="{249F51F8-8480-4B9A-A59C-F3D5E31AE1EF}">
      <dgm:prSet/>
      <dgm:spPr/>
      <dgm:t>
        <a:bodyPr/>
        <a:lstStyle/>
        <a:p>
          <a:endParaRPr lang="en-US"/>
        </a:p>
      </dgm:t>
    </dgm:pt>
    <dgm:pt modelId="{A81E7609-D8E1-40CB-A9FE-14471DF6358F}" type="sibTrans" cxnId="{249F51F8-8480-4B9A-A59C-F3D5E31AE1EF}">
      <dgm:prSet/>
      <dgm:spPr/>
      <dgm:t>
        <a:bodyPr/>
        <a:lstStyle/>
        <a:p>
          <a:endParaRPr lang="en-US"/>
        </a:p>
      </dgm:t>
    </dgm:pt>
    <dgm:pt modelId="{210E2016-2D4C-4758-B252-70F83CB4E494}">
      <dgm:prSet custT="1"/>
      <dgm:spPr/>
      <dgm:t>
        <a:bodyPr/>
        <a:lstStyle/>
        <a:p>
          <a:r>
            <a:rPr lang="en-US" sz="2000" b="1" dirty="0"/>
            <a:t>REQUEST ABSENTEE BALLOT</a:t>
          </a:r>
        </a:p>
      </dgm:t>
    </dgm:pt>
    <dgm:pt modelId="{83AA389C-0C3F-44A6-881F-786EE52B7FF3}" type="parTrans" cxnId="{A53D3EAA-76C2-425E-A5C3-164B006CF4A1}">
      <dgm:prSet/>
      <dgm:spPr/>
      <dgm:t>
        <a:bodyPr/>
        <a:lstStyle/>
        <a:p>
          <a:endParaRPr lang="en-US"/>
        </a:p>
      </dgm:t>
    </dgm:pt>
    <dgm:pt modelId="{D442BB9F-4E7D-442A-B2B4-FE77D33850C0}" type="sibTrans" cxnId="{A53D3EAA-76C2-425E-A5C3-164B006CF4A1}">
      <dgm:prSet/>
      <dgm:spPr/>
      <dgm:t>
        <a:bodyPr/>
        <a:lstStyle/>
        <a:p>
          <a:endParaRPr lang="en-US"/>
        </a:p>
      </dgm:t>
    </dgm:pt>
    <dgm:pt modelId="{28AC8838-056F-4ECD-B537-8BA997D3F33F}">
      <dgm:prSet custT="1"/>
      <dgm:spPr/>
      <dgm:t>
        <a:bodyPr/>
        <a:lstStyle/>
        <a:p>
          <a:r>
            <a:rPr lang="en-US" sz="2000" dirty="0"/>
            <a:t>3 Nov 5:00 PM</a:t>
          </a:r>
        </a:p>
      </dgm:t>
    </dgm:pt>
    <dgm:pt modelId="{75E4FE8D-F564-4AA0-80A2-5A3BF353B7B3}" type="parTrans" cxnId="{4A5AA335-BB6B-42BC-B807-7FC884B68FB3}">
      <dgm:prSet/>
      <dgm:spPr/>
      <dgm:t>
        <a:bodyPr/>
        <a:lstStyle/>
        <a:p>
          <a:endParaRPr lang="en-US"/>
        </a:p>
      </dgm:t>
    </dgm:pt>
    <dgm:pt modelId="{DDFC942B-CB23-4813-A38A-2536C9B4E3A7}" type="sibTrans" cxnId="{4A5AA335-BB6B-42BC-B807-7FC884B68FB3}">
      <dgm:prSet/>
      <dgm:spPr/>
      <dgm:t>
        <a:bodyPr/>
        <a:lstStyle/>
        <a:p>
          <a:endParaRPr lang="en-US"/>
        </a:p>
      </dgm:t>
    </dgm:pt>
    <dgm:pt modelId="{056A2742-1503-40B1-9279-6E242803A198}">
      <dgm:prSet custT="1"/>
      <dgm:spPr/>
      <dgm:t>
        <a:bodyPr/>
        <a:lstStyle/>
        <a:p>
          <a:r>
            <a:rPr lang="en-US" sz="2000" b="1" dirty="0"/>
            <a:t>BALLOTS POSTMARKED</a:t>
          </a:r>
        </a:p>
      </dgm:t>
    </dgm:pt>
    <dgm:pt modelId="{7B85C2BE-BAAE-4922-AF20-58368C02FB9F}" type="parTrans" cxnId="{7F1812A7-45CC-4B29-8382-EA13F15BD387}">
      <dgm:prSet/>
      <dgm:spPr/>
      <dgm:t>
        <a:bodyPr/>
        <a:lstStyle/>
        <a:p>
          <a:endParaRPr lang="en-US"/>
        </a:p>
      </dgm:t>
    </dgm:pt>
    <dgm:pt modelId="{E4F39CB3-542B-4026-8AD1-94AAB81DB9FE}" type="sibTrans" cxnId="{7F1812A7-45CC-4B29-8382-EA13F15BD387}">
      <dgm:prSet/>
      <dgm:spPr/>
      <dgm:t>
        <a:bodyPr/>
        <a:lstStyle/>
        <a:p>
          <a:endParaRPr lang="en-US"/>
        </a:p>
      </dgm:t>
    </dgm:pt>
    <dgm:pt modelId="{0766C627-3DE4-4120-81FA-17113DF73A93}">
      <dgm:prSet custT="1"/>
      <dgm:spPr/>
      <dgm:t>
        <a:bodyPr/>
        <a:lstStyle/>
        <a:p>
          <a:r>
            <a:rPr lang="en-US" sz="2000" dirty="0"/>
            <a:t>15–31</a:t>
          </a:r>
          <a:r>
            <a:rPr lang="en-US" sz="2400" dirty="0"/>
            <a:t> Oct</a:t>
          </a:r>
        </a:p>
      </dgm:t>
    </dgm:pt>
    <dgm:pt modelId="{EBBDB68F-9562-4B3B-9451-FE4D687F2DD2}" type="parTrans" cxnId="{E571DB31-8622-4062-8C43-0F357E4DDC7B}">
      <dgm:prSet/>
      <dgm:spPr/>
      <dgm:t>
        <a:bodyPr/>
        <a:lstStyle/>
        <a:p>
          <a:endParaRPr lang="en-US"/>
        </a:p>
      </dgm:t>
    </dgm:pt>
    <dgm:pt modelId="{E679BA17-64D7-41D2-A47F-5080D68095DF}" type="sibTrans" cxnId="{E571DB31-8622-4062-8C43-0F357E4DDC7B}">
      <dgm:prSet/>
      <dgm:spPr/>
      <dgm:t>
        <a:bodyPr/>
        <a:lstStyle/>
        <a:p>
          <a:endParaRPr lang="en-US"/>
        </a:p>
      </dgm:t>
    </dgm:pt>
    <dgm:pt modelId="{DE260512-A60E-4CA3-AB23-658D440EDF64}">
      <dgm:prSet custT="1"/>
      <dgm:spPr/>
      <dgm:t>
        <a:bodyPr/>
        <a:lstStyle/>
        <a:p>
          <a:r>
            <a:rPr lang="en-US" sz="2000" b="1" dirty="0"/>
            <a:t>EARLY VOTING</a:t>
          </a:r>
        </a:p>
      </dgm:t>
    </dgm:pt>
    <dgm:pt modelId="{ECEC8A00-1BD5-4FA8-ACF8-1B120FEA637A}" type="parTrans" cxnId="{4E0F9C8C-4581-48AE-AA41-0A9614A1711E}">
      <dgm:prSet/>
      <dgm:spPr/>
      <dgm:t>
        <a:bodyPr/>
        <a:lstStyle/>
        <a:p>
          <a:endParaRPr lang="en-US"/>
        </a:p>
      </dgm:t>
    </dgm:pt>
    <dgm:pt modelId="{5CF0EB00-B521-45B7-A4BA-E4CE84E0B6D0}" type="sibTrans" cxnId="{4E0F9C8C-4581-48AE-AA41-0A9614A1711E}">
      <dgm:prSet/>
      <dgm:spPr/>
      <dgm:t>
        <a:bodyPr/>
        <a:lstStyle/>
        <a:p>
          <a:endParaRPr lang="en-US"/>
        </a:p>
      </dgm:t>
    </dgm:pt>
    <dgm:pt modelId="{3009A58D-494C-4D95-95C7-F333585778ED}">
      <dgm:prSet custT="1"/>
      <dgm:spPr/>
      <dgm:t>
        <a:bodyPr/>
        <a:lstStyle/>
        <a:p>
          <a:r>
            <a:rPr lang="en-US" sz="1600" b="0" dirty="0"/>
            <a:t>You may vote at any polling location that is convenient for you</a:t>
          </a:r>
        </a:p>
      </dgm:t>
    </dgm:pt>
    <dgm:pt modelId="{76AD4CA5-18E4-4712-A3B7-4CD1943F6D47}" type="parTrans" cxnId="{A15BB643-389A-40E6-980D-223F5C061190}">
      <dgm:prSet/>
      <dgm:spPr/>
      <dgm:t>
        <a:bodyPr/>
        <a:lstStyle/>
        <a:p>
          <a:endParaRPr lang="en-US"/>
        </a:p>
      </dgm:t>
    </dgm:pt>
    <dgm:pt modelId="{44766E46-06CE-4052-B307-B46E2AF5D0C8}" type="sibTrans" cxnId="{A15BB643-389A-40E6-980D-223F5C061190}">
      <dgm:prSet/>
      <dgm:spPr/>
      <dgm:t>
        <a:bodyPr/>
        <a:lstStyle/>
        <a:p>
          <a:endParaRPr lang="en-US"/>
        </a:p>
      </dgm:t>
    </dgm:pt>
    <dgm:pt modelId="{F45D1CF1-16F0-4380-A12E-2691BCA2A780}">
      <dgm:prSet custT="1"/>
      <dgm:spPr/>
      <dgm:t>
        <a:bodyPr/>
        <a:lstStyle/>
        <a:p>
          <a:r>
            <a:rPr lang="en-US" sz="2000" dirty="0"/>
            <a:t>3 Nov</a:t>
          </a:r>
        </a:p>
      </dgm:t>
    </dgm:pt>
    <dgm:pt modelId="{5E75328B-F030-4051-8F9A-6D5882290EC8}" type="parTrans" cxnId="{CDE2560B-37DA-4DE1-AE25-87BC5AF6C140}">
      <dgm:prSet/>
      <dgm:spPr/>
      <dgm:t>
        <a:bodyPr/>
        <a:lstStyle/>
        <a:p>
          <a:endParaRPr lang="en-US"/>
        </a:p>
      </dgm:t>
    </dgm:pt>
    <dgm:pt modelId="{0BCCA55F-63DE-41B8-8F48-E08AC129D674}" type="sibTrans" cxnId="{CDE2560B-37DA-4DE1-AE25-87BC5AF6C140}">
      <dgm:prSet/>
      <dgm:spPr/>
      <dgm:t>
        <a:bodyPr/>
        <a:lstStyle/>
        <a:p>
          <a:endParaRPr lang="en-US"/>
        </a:p>
      </dgm:t>
    </dgm:pt>
    <dgm:pt modelId="{5582363D-FE1A-468F-9FF2-A6E68B452B79}">
      <dgm:prSet custT="1"/>
      <dgm:spPr/>
      <dgm:t>
        <a:bodyPr/>
        <a:lstStyle/>
        <a:p>
          <a:r>
            <a:rPr lang="en-US" sz="2000" b="1" dirty="0"/>
            <a:t>ELECTION DAY</a:t>
          </a:r>
        </a:p>
      </dgm:t>
    </dgm:pt>
    <dgm:pt modelId="{F0BA8A50-A61B-4890-97E1-6D5FE735EB3F}" type="parTrans" cxnId="{C8E6992D-635F-4FE9-8631-F155107A4EF2}">
      <dgm:prSet/>
      <dgm:spPr/>
      <dgm:t>
        <a:bodyPr/>
        <a:lstStyle/>
        <a:p>
          <a:endParaRPr lang="en-US"/>
        </a:p>
      </dgm:t>
    </dgm:pt>
    <dgm:pt modelId="{D2B3C0BB-7BB4-4C51-9736-F6217CFBAC12}" type="sibTrans" cxnId="{C8E6992D-635F-4FE9-8631-F155107A4EF2}">
      <dgm:prSet/>
      <dgm:spPr/>
      <dgm:t>
        <a:bodyPr/>
        <a:lstStyle/>
        <a:p>
          <a:endParaRPr lang="en-US"/>
        </a:p>
      </dgm:t>
    </dgm:pt>
    <dgm:pt modelId="{EB2908F8-BD01-C84F-A96D-E1149EF2C72B}">
      <dgm:prSet/>
      <dgm:spPr/>
      <dgm:t>
        <a:bodyPr/>
        <a:lstStyle/>
        <a:p>
          <a:endParaRPr lang="en-US" sz="1500" b="1" dirty="0"/>
        </a:p>
      </dgm:t>
    </dgm:pt>
    <dgm:pt modelId="{7BCBE8BF-7201-C94E-86D0-7527328B850D}" type="parTrans" cxnId="{00D597EB-FC89-4341-9836-0415825EFD90}">
      <dgm:prSet/>
      <dgm:spPr/>
      <dgm:t>
        <a:bodyPr/>
        <a:lstStyle/>
        <a:p>
          <a:endParaRPr lang="en-US"/>
        </a:p>
      </dgm:t>
    </dgm:pt>
    <dgm:pt modelId="{FBCC7F87-2E1C-064E-BC19-AA8158DD0949}" type="sibTrans" cxnId="{00D597EB-FC89-4341-9836-0415825EFD90}">
      <dgm:prSet/>
      <dgm:spPr/>
      <dgm:t>
        <a:bodyPr/>
        <a:lstStyle/>
        <a:p>
          <a:endParaRPr lang="en-US"/>
        </a:p>
      </dgm:t>
    </dgm:pt>
    <dgm:pt modelId="{518761C9-191A-634F-9B30-3AD30F92505C}" type="pres">
      <dgm:prSet presAssocID="{B5DD24B9-E7B2-4E76-B8F9-9BB69B12D11D}" presName="Name0" presStyleCnt="0">
        <dgm:presLayoutVars>
          <dgm:animLvl val="lvl"/>
          <dgm:resizeHandles val="exact"/>
        </dgm:presLayoutVars>
      </dgm:prSet>
      <dgm:spPr/>
    </dgm:pt>
    <dgm:pt modelId="{5511A508-1EC3-6444-82E0-93AA56BD0EBE}" type="pres">
      <dgm:prSet presAssocID="{DF3A04A6-05DB-4AA6-ABBD-7DFADA861634}" presName="composite" presStyleCnt="0"/>
      <dgm:spPr/>
    </dgm:pt>
    <dgm:pt modelId="{C8F656B2-B1FD-0341-96CC-06E3A722A551}" type="pres">
      <dgm:prSet presAssocID="{DF3A04A6-05DB-4AA6-ABBD-7DFADA861634}" presName="L" presStyleLbl="solidFgAcc1" presStyleIdx="0" presStyleCnt="5">
        <dgm:presLayoutVars>
          <dgm:chMax val="0"/>
          <dgm:chPref val="0"/>
        </dgm:presLayoutVars>
      </dgm:prSet>
      <dgm:spPr/>
    </dgm:pt>
    <dgm:pt modelId="{A21E9E17-717F-3543-B1D3-158C492588A7}" type="pres">
      <dgm:prSet presAssocID="{DF3A04A6-05DB-4AA6-ABBD-7DFADA861634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30E599FA-1940-D04A-AB21-EADE15D3DEA9}" type="pres">
      <dgm:prSet presAssocID="{DF3A04A6-05DB-4AA6-ABBD-7DFADA861634}" presName="desTx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0B0EED65-2205-3844-ABF5-9A3767FBAC6E}" type="pres">
      <dgm:prSet presAssocID="{DF3A04A6-05DB-4AA6-ABBD-7DFADA861634}" presName="EmptyPlaceHolder" presStyleCnt="0"/>
      <dgm:spPr/>
    </dgm:pt>
    <dgm:pt modelId="{BDDDD8F2-BDA8-ED47-8F0B-2D45FC885A60}" type="pres">
      <dgm:prSet presAssocID="{0C8155D3-7E0C-44B6-B77E-7967B84AB515}" presName="space" presStyleCnt="0"/>
      <dgm:spPr/>
    </dgm:pt>
    <dgm:pt modelId="{025B8AB8-CADD-AF44-8FE3-DAF8DEEBFC9A}" type="pres">
      <dgm:prSet presAssocID="{88668DB2-CDCD-49DC-8C0E-AC6D3E183FFB}" presName="composite" presStyleCnt="0"/>
      <dgm:spPr/>
    </dgm:pt>
    <dgm:pt modelId="{4DEB1E14-8EC1-084E-AA66-2A94913DC5C1}" type="pres">
      <dgm:prSet presAssocID="{88668DB2-CDCD-49DC-8C0E-AC6D3E183FFB}" presName="L" presStyleLbl="solidFgAcc1" presStyleIdx="1" presStyleCnt="5">
        <dgm:presLayoutVars>
          <dgm:chMax val="0"/>
          <dgm:chPref val="0"/>
        </dgm:presLayoutVars>
      </dgm:prSet>
      <dgm:spPr/>
    </dgm:pt>
    <dgm:pt modelId="{71150919-EBF1-6C40-AA47-FD2256646F28}" type="pres">
      <dgm:prSet presAssocID="{88668DB2-CDCD-49DC-8C0E-AC6D3E183FFB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07E19892-4697-0448-8563-605E3EF7ADBF}" type="pres">
      <dgm:prSet presAssocID="{88668DB2-CDCD-49DC-8C0E-AC6D3E183FFB}" presName="desTx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C757B9CF-47FF-6847-B8A7-0C0DC2D0EAB5}" type="pres">
      <dgm:prSet presAssocID="{88668DB2-CDCD-49DC-8C0E-AC6D3E183FFB}" presName="EmptyPlaceHolder" presStyleCnt="0"/>
      <dgm:spPr/>
    </dgm:pt>
    <dgm:pt modelId="{BD8365B9-3762-1345-8C6E-15117E17B35E}" type="pres">
      <dgm:prSet presAssocID="{A81E7609-D8E1-40CB-A9FE-14471DF6358F}" presName="space" presStyleCnt="0"/>
      <dgm:spPr/>
    </dgm:pt>
    <dgm:pt modelId="{6F578357-26DB-184E-AE84-073A258EEBE9}" type="pres">
      <dgm:prSet presAssocID="{28AC8838-056F-4ECD-B537-8BA997D3F33F}" presName="composite" presStyleCnt="0"/>
      <dgm:spPr/>
    </dgm:pt>
    <dgm:pt modelId="{E32D9D48-4CB0-3743-8DA1-3796DFB1400A}" type="pres">
      <dgm:prSet presAssocID="{28AC8838-056F-4ECD-B537-8BA997D3F33F}" presName="L" presStyleLbl="solidFgAcc1" presStyleIdx="2" presStyleCnt="5">
        <dgm:presLayoutVars>
          <dgm:chMax val="0"/>
          <dgm:chPref val="0"/>
        </dgm:presLayoutVars>
      </dgm:prSet>
      <dgm:spPr/>
    </dgm:pt>
    <dgm:pt modelId="{8DF149BC-B0D5-A347-9462-652A3C65BCDE}" type="pres">
      <dgm:prSet presAssocID="{28AC8838-056F-4ECD-B537-8BA997D3F33F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9F56E99-E398-5649-B718-DD1EBFADEDBD}" type="pres">
      <dgm:prSet presAssocID="{28AC8838-056F-4ECD-B537-8BA997D3F33F}" presName="desTx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CD09A3DA-4A5D-EF4A-BD61-2F4DE2DFCE16}" type="pres">
      <dgm:prSet presAssocID="{28AC8838-056F-4ECD-B537-8BA997D3F33F}" presName="EmptyPlaceHolder" presStyleCnt="0"/>
      <dgm:spPr/>
    </dgm:pt>
    <dgm:pt modelId="{5928996F-BA4D-A448-953A-7784E1F777B8}" type="pres">
      <dgm:prSet presAssocID="{DDFC942B-CB23-4813-A38A-2536C9B4E3A7}" presName="space" presStyleCnt="0"/>
      <dgm:spPr/>
    </dgm:pt>
    <dgm:pt modelId="{225CF8AB-C5C7-F745-820E-1DC2D5B75DB5}" type="pres">
      <dgm:prSet presAssocID="{0766C627-3DE4-4120-81FA-17113DF73A93}" presName="composite" presStyleCnt="0"/>
      <dgm:spPr/>
    </dgm:pt>
    <dgm:pt modelId="{75EA81AF-5277-7F46-BB44-579941A18536}" type="pres">
      <dgm:prSet presAssocID="{0766C627-3DE4-4120-81FA-17113DF73A93}" presName="L" presStyleLbl="solidFgAcc1" presStyleIdx="3" presStyleCnt="5">
        <dgm:presLayoutVars>
          <dgm:chMax val="0"/>
          <dgm:chPref val="0"/>
        </dgm:presLayoutVars>
      </dgm:prSet>
      <dgm:spPr/>
    </dgm:pt>
    <dgm:pt modelId="{E9782E4E-77C0-6B46-809D-5034CA1D1698}" type="pres">
      <dgm:prSet presAssocID="{0766C627-3DE4-4120-81FA-17113DF73A93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3CA882BC-9D5D-1946-BA48-E4698577EA0A}" type="pres">
      <dgm:prSet presAssocID="{0766C627-3DE4-4120-81FA-17113DF73A93}" presName="desTx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0F3AB65-A75D-A24F-8A10-4E6F987A0F09}" type="pres">
      <dgm:prSet presAssocID="{0766C627-3DE4-4120-81FA-17113DF73A93}" presName="EmptyPlaceHolder" presStyleCnt="0"/>
      <dgm:spPr/>
    </dgm:pt>
    <dgm:pt modelId="{8BAF1884-13DA-8C45-844C-68293396D2CD}" type="pres">
      <dgm:prSet presAssocID="{E679BA17-64D7-41D2-A47F-5080D68095DF}" presName="space" presStyleCnt="0"/>
      <dgm:spPr/>
    </dgm:pt>
    <dgm:pt modelId="{1E5E19B9-8021-5F4B-841D-D0A23FD63CC4}" type="pres">
      <dgm:prSet presAssocID="{F45D1CF1-16F0-4380-A12E-2691BCA2A780}" presName="composite" presStyleCnt="0"/>
      <dgm:spPr/>
    </dgm:pt>
    <dgm:pt modelId="{1146760C-05CC-4645-B284-50FC53D059AE}" type="pres">
      <dgm:prSet presAssocID="{F45D1CF1-16F0-4380-A12E-2691BCA2A780}" presName="L" presStyleLbl="solidFgAcc1" presStyleIdx="4" presStyleCnt="5">
        <dgm:presLayoutVars>
          <dgm:chMax val="0"/>
          <dgm:chPref val="0"/>
        </dgm:presLayoutVars>
      </dgm:prSet>
      <dgm:spPr/>
    </dgm:pt>
    <dgm:pt modelId="{2744F70D-8332-0C4C-8227-BF8A8EB00101}" type="pres">
      <dgm:prSet presAssocID="{F45D1CF1-16F0-4380-A12E-2691BCA2A780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7891D409-E1FD-1343-955F-932C666E6C33}" type="pres">
      <dgm:prSet presAssocID="{F45D1CF1-16F0-4380-A12E-2691BCA2A780}" presName="desTx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16652554-6C52-3442-B318-928F4F8FD620}" type="pres">
      <dgm:prSet presAssocID="{F45D1CF1-16F0-4380-A12E-2691BCA2A780}" presName="EmptyPlaceHolder" presStyleCnt="0"/>
      <dgm:spPr/>
    </dgm:pt>
  </dgm:ptLst>
  <dgm:cxnLst>
    <dgm:cxn modelId="{CDE2560B-37DA-4DE1-AE25-87BC5AF6C140}" srcId="{B5DD24B9-E7B2-4E76-B8F9-9BB69B12D11D}" destId="{F45D1CF1-16F0-4380-A12E-2691BCA2A780}" srcOrd="4" destOrd="0" parTransId="{5E75328B-F030-4051-8F9A-6D5882290EC8}" sibTransId="{0BCCA55F-63DE-41B8-8F48-E08AC129D674}"/>
    <dgm:cxn modelId="{36AEF823-5068-49F3-BD37-4533BF93D0F6}" srcId="{DF3A04A6-05DB-4AA6-ABBD-7DFADA861634}" destId="{EBBD610D-CC41-4BC5-BF50-9FEB2BB3D5D3}" srcOrd="0" destOrd="0" parTransId="{396F48B7-25C9-45E2-9042-BFE20656AAE6}" sibTransId="{A57CDD6F-70E8-4D8C-84C4-10B760EC95C0}"/>
    <dgm:cxn modelId="{C8E6992D-635F-4FE9-8631-F155107A4EF2}" srcId="{F45D1CF1-16F0-4380-A12E-2691BCA2A780}" destId="{5582363D-FE1A-468F-9FF2-A6E68B452B79}" srcOrd="0" destOrd="0" parTransId="{F0BA8A50-A61B-4890-97E1-6D5FE735EB3F}" sibTransId="{D2B3C0BB-7BB4-4C51-9736-F6217CFBAC12}"/>
    <dgm:cxn modelId="{E571DB31-8622-4062-8C43-0F357E4DDC7B}" srcId="{B5DD24B9-E7B2-4E76-B8F9-9BB69B12D11D}" destId="{0766C627-3DE4-4120-81FA-17113DF73A93}" srcOrd="3" destOrd="0" parTransId="{EBBDB68F-9562-4B3B-9451-FE4D687F2DD2}" sibTransId="{E679BA17-64D7-41D2-A47F-5080D68095DF}"/>
    <dgm:cxn modelId="{4A5AA335-BB6B-42BC-B807-7FC884B68FB3}" srcId="{B5DD24B9-E7B2-4E76-B8F9-9BB69B12D11D}" destId="{28AC8838-056F-4ECD-B537-8BA997D3F33F}" srcOrd="2" destOrd="0" parTransId="{75E4FE8D-F564-4AA0-80A2-5A3BF353B7B3}" sibTransId="{DDFC942B-CB23-4813-A38A-2536C9B4E3A7}"/>
    <dgm:cxn modelId="{D4F1705B-895C-DF4D-8657-066FCAF040B7}" type="presOf" srcId="{28AC8838-056F-4ECD-B537-8BA997D3F33F}" destId="{8DF149BC-B0D5-A347-9462-652A3C65BCDE}" srcOrd="0" destOrd="0" presId="urn:microsoft.com/office/officeart/2016/7/layout/AccentHomeChevronProcess"/>
    <dgm:cxn modelId="{A15BB643-389A-40E6-980D-223F5C061190}" srcId="{DE260512-A60E-4CA3-AB23-658D440EDF64}" destId="{3009A58D-494C-4D95-95C7-F333585778ED}" srcOrd="0" destOrd="0" parTransId="{76AD4CA5-18E4-4712-A3B7-4CD1943F6D47}" sibTransId="{44766E46-06CE-4052-B307-B46E2AF5D0C8}"/>
    <dgm:cxn modelId="{FED68165-1CA1-0B4B-A3B8-5E7AC3A49020}" type="presOf" srcId="{F45D1CF1-16F0-4380-A12E-2691BCA2A780}" destId="{2744F70D-8332-0C4C-8227-BF8A8EB00101}" srcOrd="0" destOrd="0" presId="urn:microsoft.com/office/officeart/2016/7/layout/AccentHomeChevronProcess"/>
    <dgm:cxn modelId="{ECA28268-D273-574E-AC38-63188F35CEC8}" type="presOf" srcId="{3009A58D-494C-4D95-95C7-F333585778ED}" destId="{3CA882BC-9D5D-1946-BA48-E4698577EA0A}" srcOrd="0" destOrd="1" presId="urn:microsoft.com/office/officeart/2016/7/layout/AccentHomeChevronProcess"/>
    <dgm:cxn modelId="{50DE7750-208B-934A-9760-CFE7846BA4DD}" type="presOf" srcId="{DF3A04A6-05DB-4AA6-ABBD-7DFADA861634}" destId="{A21E9E17-717F-3543-B1D3-158C492588A7}" srcOrd="0" destOrd="0" presId="urn:microsoft.com/office/officeart/2016/7/layout/AccentHomeChevronProcess"/>
    <dgm:cxn modelId="{15CFC972-32B3-684C-9242-ECC5E736C10E}" type="presOf" srcId="{DE260512-A60E-4CA3-AB23-658D440EDF64}" destId="{3CA882BC-9D5D-1946-BA48-E4698577EA0A}" srcOrd="0" destOrd="0" presId="urn:microsoft.com/office/officeart/2016/7/layout/AccentHomeChevronProcess"/>
    <dgm:cxn modelId="{97ABA273-E6EE-9C47-BC60-E00AB9FF1CD7}" type="presOf" srcId="{0766C627-3DE4-4120-81FA-17113DF73A93}" destId="{E9782E4E-77C0-6B46-809D-5034CA1D1698}" srcOrd="0" destOrd="0" presId="urn:microsoft.com/office/officeart/2016/7/layout/AccentHomeChevronProcess"/>
    <dgm:cxn modelId="{81C89E74-9314-E542-9639-6841E07F70E9}" type="presOf" srcId="{210E2016-2D4C-4758-B252-70F83CB4E494}" destId="{07E19892-4697-0448-8563-605E3EF7ADBF}" srcOrd="0" destOrd="0" presId="urn:microsoft.com/office/officeart/2016/7/layout/AccentHomeChevronProcess"/>
    <dgm:cxn modelId="{3E3A8F7C-B2B6-41B9-A0C1-1C57EF838D7F}" srcId="{EBBD610D-CC41-4BC5-BF50-9FEB2BB3D5D3}" destId="{96E1D278-57A4-483A-9B0F-082D30E4C4E9}" srcOrd="0" destOrd="0" parTransId="{856E24B5-00EB-470A-98AE-B13131AC2D99}" sibTransId="{15366E24-3EDD-47CE-9B4C-C0F767AF7875}"/>
    <dgm:cxn modelId="{DD37D186-72D8-5B48-AA16-56820520296B}" type="presOf" srcId="{056A2742-1503-40B1-9279-6E242803A198}" destId="{29F56E99-E398-5649-B718-DD1EBFADEDBD}" srcOrd="0" destOrd="0" presId="urn:microsoft.com/office/officeart/2016/7/layout/AccentHomeChevronProcess"/>
    <dgm:cxn modelId="{4E0F9C8C-4581-48AE-AA41-0A9614A1711E}" srcId="{0766C627-3DE4-4120-81FA-17113DF73A93}" destId="{DE260512-A60E-4CA3-AB23-658D440EDF64}" srcOrd="0" destOrd="0" parTransId="{ECEC8A00-1BD5-4FA8-ACF8-1B120FEA637A}" sibTransId="{5CF0EB00-B521-45B7-A4BA-E4CE84E0B6D0}"/>
    <dgm:cxn modelId="{7F1812A7-45CC-4B29-8382-EA13F15BD387}" srcId="{28AC8838-056F-4ECD-B537-8BA997D3F33F}" destId="{056A2742-1503-40B1-9279-6E242803A198}" srcOrd="0" destOrd="0" parTransId="{7B85C2BE-BAAE-4922-AF20-58368C02FB9F}" sibTransId="{E4F39CB3-542B-4026-8AD1-94AAB81DB9FE}"/>
    <dgm:cxn modelId="{A53D3EAA-76C2-425E-A5C3-164B006CF4A1}" srcId="{88668DB2-CDCD-49DC-8C0E-AC6D3E183FFB}" destId="{210E2016-2D4C-4758-B252-70F83CB4E494}" srcOrd="0" destOrd="0" parTransId="{83AA389C-0C3F-44A6-881F-786EE52B7FF3}" sibTransId="{D442BB9F-4E7D-442A-B2B4-FE77D33850C0}"/>
    <dgm:cxn modelId="{3C43E8AF-C0FF-CF49-94FA-F3ECC7B2B6EB}" type="presOf" srcId="{B5DD24B9-E7B2-4E76-B8F9-9BB69B12D11D}" destId="{518761C9-191A-634F-9B30-3AD30F92505C}" srcOrd="0" destOrd="0" presId="urn:microsoft.com/office/officeart/2016/7/layout/AccentHomeChevronProcess"/>
    <dgm:cxn modelId="{EAEA7DBF-1D76-D948-B246-D5E83D1EB5BD}" type="presOf" srcId="{96E1D278-57A4-483A-9B0F-082D30E4C4E9}" destId="{30E599FA-1940-D04A-AB21-EADE15D3DEA9}" srcOrd="0" destOrd="1" presId="urn:microsoft.com/office/officeart/2016/7/layout/AccentHomeChevronProcess"/>
    <dgm:cxn modelId="{1FD502DE-C617-0845-AC59-6498D317B802}" type="presOf" srcId="{EBBD610D-CC41-4BC5-BF50-9FEB2BB3D5D3}" destId="{30E599FA-1940-D04A-AB21-EADE15D3DEA9}" srcOrd="0" destOrd="0" presId="urn:microsoft.com/office/officeart/2016/7/layout/AccentHomeChevronProcess"/>
    <dgm:cxn modelId="{F47C9EDE-9A7D-C541-A29F-02B67AE92A47}" type="presOf" srcId="{5582363D-FE1A-468F-9FF2-A6E68B452B79}" destId="{7891D409-E1FD-1343-955F-932C666E6C33}" srcOrd="0" destOrd="0" presId="urn:microsoft.com/office/officeart/2016/7/layout/AccentHomeChevronProcess"/>
    <dgm:cxn modelId="{B9E2DDE3-AAB9-46AE-AA3F-75BD6954EF0F}" srcId="{B5DD24B9-E7B2-4E76-B8F9-9BB69B12D11D}" destId="{DF3A04A6-05DB-4AA6-ABBD-7DFADA861634}" srcOrd="0" destOrd="0" parTransId="{ACD2D9E5-9F3F-4E1E-A9C0-A1715A468750}" sibTransId="{0C8155D3-7E0C-44B6-B77E-7967B84AB515}"/>
    <dgm:cxn modelId="{BE96F3E3-42F2-C94F-A605-8F0132A8C4CB}" type="presOf" srcId="{EB2908F8-BD01-C84F-A96D-E1149EF2C72B}" destId="{07E19892-4697-0448-8563-605E3EF7ADBF}" srcOrd="0" destOrd="1" presId="urn:microsoft.com/office/officeart/2016/7/layout/AccentHomeChevronProcess"/>
    <dgm:cxn modelId="{00D597EB-FC89-4341-9836-0415825EFD90}" srcId="{88668DB2-CDCD-49DC-8C0E-AC6D3E183FFB}" destId="{EB2908F8-BD01-C84F-A96D-E1149EF2C72B}" srcOrd="1" destOrd="0" parTransId="{7BCBE8BF-7201-C94E-86D0-7527328B850D}" sibTransId="{FBCC7F87-2E1C-064E-BC19-AA8158DD0949}"/>
    <dgm:cxn modelId="{865A87EC-592E-D447-B6C6-9AE84A173541}" type="presOf" srcId="{88668DB2-CDCD-49DC-8C0E-AC6D3E183FFB}" destId="{71150919-EBF1-6C40-AA47-FD2256646F28}" srcOrd="0" destOrd="0" presId="urn:microsoft.com/office/officeart/2016/7/layout/AccentHomeChevronProcess"/>
    <dgm:cxn modelId="{249F51F8-8480-4B9A-A59C-F3D5E31AE1EF}" srcId="{B5DD24B9-E7B2-4E76-B8F9-9BB69B12D11D}" destId="{88668DB2-CDCD-49DC-8C0E-AC6D3E183FFB}" srcOrd="1" destOrd="0" parTransId="{289AED23-A6DB-4377-80E6-C3D099A00BBE}" sibTransId="{A81E7609-D8E1-40CB-A9FE-14471DF6358F}"/>
    <dgm:cxn modelId="{7989708C-810F-E348-9AC8-50DC409595B5}" type="presParOf" srcId="{518761C9-191A-634F-9B30-3AD30F92505C}" destId="{5511A508-1EC3-6444-82E0-93AA56BD0EBE}" srcOrd="0" destOrd="0" presId="urn:microsoft.com/office/officeart/2016/7/layout/AccentHomeChevronProcess"/>
    <dgm:cxn modelId="{2C6C888E-2BCF-264A-ABEC-ED632886F191}" type="presParOf" srcId="{5511A508-1EC3-6444-82E0-93AA56BD0EBE}" destId="{C8F656B2-B1FD-0341-96CC-06E3A722A551}" srcOrd="0" destOrd="0" presId="urn:microsoft.com/office/officeart/2016/7/layout/AccentHomeChevronProcess"/>
    <dgm:cxn modelId="{5E2C6A93-BE7F-514C-9436-233AF706A76C}" type="presParOf" srcId="{5511A508-1EC3-6444-82E0-93AA56BD0EBE}" destId="{A21E9E17-717F-3543-B1D3-158C492588A7}" srcOrd="1" destOrd="0" presId="urn:microsoft.com/office/officeart/2016/7/layout/AccentHomeChevronProcess"/>
    <dgm:cxn modelId="{59AB0AF9-0FC8-6243-8EE7-A7C9B70ADABA}" type="presParOf" srcId="{5511A508-1EC3-6444-82E0-93AA56BD0EBE}" destId="{30E599FA-1940-D04A-AB21-EADE15D3DEA9}" srcOrd="2" destOrd="0" presId="urn:microsoft.com/office/officeart/2016/7/layout/AccentHomeChevronProcess"/>
    <dgm:cxn modelId="{9F2BB5B9-084F-CA4F-8DBF-2CB61E00AE5B}" type="presParOf" srcId="{5511A508-1EC3-6444-82E0-93AA56BD0EBE}" destId="{0B0EED65-2205-3844-ABF5-9A3767FBAC6E}" srcOrd="3" destOrd="0" presId="urn:microsoft.com/office/officeart/2016/7/layout/AccentHomeChevronProcess"/>
    <dgm:cxn modelId="{F87456A9-ECD6-104C-B047-799273C52FA2}" type="presParOf" srcId="{518761C9-191A-634F-9B30-3AD30F92505C}" destId="{BDDDD8F2-BDA8-ED47-8F0B-2D45FC885A60}" srcOrd="1" destOrd="0" presId="urn:microsoft.com/office/officeart/2016/7/layout/AccentHomeChevronProcess"/>
    <dgm:cxn modelId="{E60421D8-089F-7C4E-A30B-6EE6BEE414DF}" type="presParOf" srcId="{518761C9-191A-634F-9B30-3AD30F92505C}" destId="{025B8AB8-CADD-AF44-8FE3-DAF8DEEBFC9A}" srcOrd="2" destOrd="0" presId="urn:microsoft.com/office/officeart/2016/7/layout/AccentHomeChevronProcess"/>
    <dgm:cxn modelId="{180E820D-5E65-4048-B85C-0DCE3B8E38C7}" type="presParOf" srcId="{025B8AB8-CADD-AF44-8FE3-DAF8DEEBFC9A}" destId="{4DEB1E14-8EC1-084E-AA66-2A94913DC5C1}" srcOrd="0" destOrd="0" presId="urn:microsoft.com/office/officeart/2016/7/layout/AccentHomeChevronProcess"/>
    <dgm:cxn modelId="{5B4B07B2-8D0B-D341-877D-C0CB063B5627}" type="presParOf" srcId="{025B8AB8-CADD-AF44-8FE3-DAF8DEEBFC9A}" destId="{71150919-EBF1-6C40-AA47-FD2256646F28}" srcOrd="1" destOrd="0" presId="urn:microsoft.com/office/officeart/2016/7/layout/AccentHomeChevronProcess"/>
    <dgm:cxn modelId="{F6634A41-EDD5-B048-BA1B-15A88FC398D0}" type="presParOf" srcId="{025B8AB8-CADD-AF44-8FE3-DAF8DEEBFC9A}" destId="{07E19892-4697-0448-8563-605E3EF7ADBF}" srcOrd="2" destOrd="0" presId="urn:microsoft.com/office/officeart/2016/7/layout/AccentHomeChevronProcess"/>
    <dgm:cxn modelId="{64871212-F9FF-2C4B-95DD-D44FD58BCD26}" type="presParOf" srcId="{025B8AB8-CADD-AF44-8FE3-DAF8DEEBFC9A}" destId="{C757B9CF-47FF-6847-B8A7-0C0DC2D0EAB5}" srcOrd="3" destOrd="0" presId="urn:microsoft.com/office/officeart/2016/7/layout/AccentHomeChevronProcess"/>
    <dgm:cxn modelId="{CBD0426B-7A2E-9245-B46E-4CA4C2ADE788}" type="presParOf" srcId="{518761C9-191A-634F-9B30-3AD30F92505C}" destId="{BD8365B9-3762-1345-8C6E-15117E17B35E}" srcOrd="3" destOrd="0" presId="urn:microsoft.com/office/officeart/2016/7/layout/AccentHomeChevronProcess"/>
    <dgm:cxn modelId="{A3178653-18F5-E441-8D39-3F76B18B51D5}" type="presParOf" srcId="{518761C9-191A-634F-9B30-3AD30F92505C}" destId="{6F578357-26DB-184E-AE84-073A258EEBE9}" srcOrd="4" destOrd="0" presId="urn:microsoft.com/office/officeart/2016/7/layout/AccentHomeChevronProcess"/>
    <dgm:cxn modelId="{220095FD-B9EA-104D-9871-14247C7BB8FA}" type="presParOf" srcId="{6F578357-26DB-184E-AE84-073A258EEBE9}" destId="{E32D9D48-4CB0-3743-8DA1-3796DFB1400A}" srcOrd="0" destOrd="0" presId="urn:microsoft.com/office/officeart/2016/7/layout/AccentHomeChevronProcess"/>
    <dgm:cxn modelId="{FFD08071-5C1A-3F41-8E50-13F764BD64D5}" type="presParOf" srcId="{6F578357-26DB-184E-AE84-073A258EEBE9}" destId="{8DF149BC-B0D5-A347-9462-652A3C65BCDE}" srcOrd="1" destOrd="0" presId="urn:microsoft.com/office/officeart/2016/7/layout/AccentHomeChevronProcess"/>
    <dgm:cxn modelId="{870E2F05-C065-AA45-AC4D-F8A434300A59}" type="presParOf" srcId="{6F578357-26DB-184E-AE84-073A258EEBE9}" destId="{29F56E99-E398-5649-B718-DD1EBFADEDBD}" srcOrd="2" destOrd="0" presId="urn:microsoft.com/office/officeart/2016/7/layout/AccentHomeChevronProcess"/>
    <dgm:cxn modelId="{5671A109-FDAC-574D-8CDE-EA15704AFACA}" type="presParOf" srcId="{6F578357-26DB-184E-AE84-073A258EEBE9}" destId="{CD09A3DA-4A5D-EF4A-BD61-2F4DE2DFCE16}" srcOrd="3" destOrd="0" presId="urn:microsoft.com/office/officeart/2016/7/layout/AccentHomeChevronProcess"/>
    <dgm:cxn modelId="{D4ADF5D2-D056-E148-8C28-A84287C25357}" type="presParOf" srcId="{518761C9-191A-634F-9B30-3AD30F92505C}" destId="{5928996F-BA4D-A448-953A-7784E1F777B8}" srcOrd="5" destOrd="0" presId="urn:microsoft.com/office/officeart/2016/7/layout/AccentHomeChevronProcess"/>
    <dgm:cxn modelId="{35B29F0B-26C2-6A4C-9D55-4E7646A73CA7}" type="presParOf" srcId="{518761C9-191A-634F-9B30-3AD30F92505C}" destId="{225CF8AB-C5C7-F745-820E-1DC2D5B75DB5}" srcOrd="6" destOrd="0" presId="urn:microsoft.com/office/officeart/2016/7/layout/AccentHomeChevronProcess"/>
    <dgm:cxn modelId="{073DF5DC-E283-AC46-8D46-47381992FB22}" type="presParOf" srcId="{225CF8AB-C5C7-F745-820E-1DC2D5B75DB5}" destId="{75EA81AF-5277-7F46-BB44-579941A18536}" srcOrd="0" destOrd="0" presId="urn:microsoft.com/office/officeart/2016/7/layout/AccentHomeChevronProcess"/>
    <dgm:cxn modelId="{15223607-5C26-3D45-98D5-695731C1C9AA}" type="presParOf" srcId="{225CF8AB-C5C7-F745-820E-1DC2D5B75DB5}" destId="{E9782E4E-77C0-6B46-809D-5034CA1D1698}" srcOrd="1" destOrd="0" presId="urn:microsoft.com/office/officeart/2016/7/layout/AccentHomeChevronProcess"/>
    <dgm:cxn modelId="{25DA80B3-B138-EF4A-8210-1181AB5FFDFC}" type="presParOf" srcId="{225CF8AB-C5C7-F745-820E-1DC2D5B75DB5}" destId="{3CA882BC-9D5D-1946-BA48-E4698577EA0A}" srcOrd="2" destOrd="0" presId="urn:microsoft.com/office/officeart/2016/7/layout/AccentHomeChevronProcess"/>
    <dgm:cxn modelId="{7F04BFCD-8D59-6C4E-9FCA-34D13DFF2075}" type="presParOf" srcId="{225CF8AB-C5C7-F745-820E-1DC2D5B75DB5}" destId="{80F3AB65-A75D-A24F-8A10-4E6F987A0F09}" srcOrd="3" destOrd="0" presId="urn:microsoft.com/office/officeart/2016/7/layout/AccentHomeChevronProcess"/>
    <dgm:cxn modelId="{B3405E94-BE17-1647-9A74-C59E53DB7FD1}" type="presParOf" srcId="{518761C9-191A-634F-9B30-3AD30F92505C}" destId="{8BAF1884-13DA-8C45-844C-68293396D2CD}" srcOrd="7" destOrd="0" presId="urn:microsoft.com/office/officeart/2016/7/layout/AccentHomeChevronProcess"/>
    <dgm:cxn modelId="{08554222-BB71-6C40-8ACD-A03C3A8A79A3}" type="presParOf" srcId="{518761C9-191A-634F-9B30-3AD30F92505C}" destId="{1E5E19B9-8021-5F4B-841D-D0A23FD63CC4}" srcOrd="8" destOrd="0" presId="urn:microsoft.com/office/officeart/2016/7/layout/AccentHomeChevronProcess"/>
    <dgm:cxn modelId="{E02ECE94-6D20-BB49-B909-A854C0A09A5B}" type="presParOf" srcId="{1E5E19B9-8021-5F4B-841D-D0A23FD63CC4}" destId="{1146760C-05CC-4645-B284-50FC53D059AE}" srcOrd="0" destOrd="0" presId="urn:microsoft.com/office/officeart/2016/7/layout/AccentHomeChevronProcess"/>
    <dgm:cxn modelId="{748417A9-A167-DC48-A28F-7507493BD533}" type="presParOf" srcId="{1E5E19B9-8021-5F4B-841D-D0A23FD63CC4}" destId="{2744F70D-8332-0C4C-8227-BF8A8EB00101}" srcOrd="1" destOrd="0" presId="urn:microsoft.com/office/officeart/2016/7/layout/AccentHomeChevronProcess"/>
    <dgm:cxn modelId="{5B7FF3ED-F0AA-1E42-96A1-D5D2CEA43F61}" type="presParOf" srcId="{1E5E19B9-8021-5F4B-841D-D0A23FD63CC4}" destId="{7891D409-E1FD-1343-955F-932C666E6C33}" srcOrd="2" destOrd="0" presId="urn:microsoft.com/office/officeart/2016/7/layout/AccentHomeChevronProcess"/>
    <dgm:cxn modelId="{2C09A833-9BF4-C444-B5D9-720D26F33B26}" type="presParOf" srcId="{1E5E19B9-8021-5F4B-841D-D0A23FD63CC4}" destId="{16652554-6C52-3442-B318-928F4F8FD620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E4EDA8-95B8-4D27-A5AD-59D28362A54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C55E19-F9D8-4EAB-8792-CE77DBD7AC91}">
      <dgm:prSet/>
      <dgm:spPr>
        <a:solidFill>
          <a:srgbClr val="F46359"/>
        </a:solidFill>
        <a:ln>
          <a:noFill/>
        </a:ln>
      </dgm:spPr>
      <dgm:t>
        <a:bodyPr/>
        <a:lstStyle/>
        <a:p>
          <a:r>
            <a:rPr lang="en-US" dirty="0"/>
            <a:t>Request</a:t>
          </a:r>
        </a:p>
      </dgm:t>
    </dgm:pt>
    <dgm:pt modelId="{2FDC9982-6A09-426E-A01C-A413D4EB44F5}" type="parTrans" cxnId="{EF9ED0FF-2E69-40AF-B8C8-050514A62E7C}">
      <dgm:prSet/>
      <dgm:spPr/>
      <dgm:t>
        <a:bodyPr/>
        <a:lstStyle/>
        <a:p>
          <a:endParaRPr lang="en-US"/>
        </a:p>
      </dgm:t>
    </dgm:pt>
    <dgm:pt modelId="{0F7E1179-FFFE-4B3E-8C1B-E97762C777A8}" type="sibTrans" cxnId="{EF9ED0FF-2E69-40AF-B8C8-050514A62E7C}">
      <dgm:prSet/>
      <dgm:spPr/>
      <dgm:t>
        <a:bodyPr/>
        <a:lstStyle/>
        <a:p>
          <a:endParaRPr lang="en-US"/>
        </a:p>
      </dgm:t>
    </dgm:pt>
    <dgm:pt modelId="{0347D64D-3D33-4657-AFF3-44871B94F83A}">
      <dgm:prSet/>
      <dgm:spPr>
        <a:solidFill>
          <a:srgbClr val="F56358">
            <a:alpha val="29804"/>
          </a:srgbClr>
        </a:solidFill>
      </dgm:spPr>
      <dgm:t>
        <a:bodyPr/>
        <a:lstStyle/>
        <a:p>
          <a:r>
            <a:rPr lang="en-US" dirty="0"/>
            <a:t>Request Your Absentee Ballot Online</a:t>
          </a:r>
        </a:p>
      </dgm:t>
    </dgm:pt>
    <dgm:pt modelId="{3DA2CC12-365B-489E-AA24-C07AA088FA95}" type="parTrans" cxnId="{AD937F32-DADC-4293-B55E-481FCC47AF42}">
      <dgm:prSet/>
      <dgm:spPr/>
      <dgm:t>
        <a:bodyPr/>
        <a:lstStyle/>
        <a:p>
          <a:endParaRPr lang="en-US"/>
        </a:p>
      </dgm:t>
    </dgm:pt>
    <dgm:pt modelId="{4A65C1D2-FC11-40BA-98A5-1A9B78F23DF1}" type="sibTrans" cxnId="{AD937F32-DADC-4293-B55E-481FCC47AF42}">
      <dgm:prSet/>
      <dgm:spPr/>
      <dgm:t>
        <a:bodyPr/>
        <a:lstStyle/>
        <a:p>
          <a:endParaRPr lang="en-US"/>
        </a:p>
      </dgm:t>
    </dgm:pt>
    <dgm:pt modelId="{7F81A44A-098C-4611-9BE6-9E6819F0E611}">
      <dgm:prSet/>
      <dgm:spPr>
        <a:solidFill>
          <a:srgbClr val="F56358">
            <a:alpha val="29804"/>
          </a:srgbClr>
        </a:solidFill>
      </dgm:spPr>
      <dgm:t>
        <a:bodyPr/>
        <a:lstStyle/>
        <a:p>
          <a:r>
            <a:rPr lang="en-US" dirty="0"/>
            <a:t>The </a:t>
          </a:r>
          <a:r>
            <a:rPr lang="en-US" b="0" i="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Absentee Ballot Request Portal.</a:t>
          </a:r>
          <a:r>
            <a:rPr lang="en-US" b="0" i="0" u="none" dirty="0">
              <a:solidFill>
                <a:srgbClr val="0070C0"/>
              </a:solidFill>
            </a:rPr>
            <a:t> </a:t>
          </a:r>
          <a:endParaRPr lang="en-US" dirty="0"/>
        </a:p>
      </dgm:t>
    </dgm:pt>
    <dgm:pt modelId="{56728B30-FBE9-45E5-ABB0-0CF3F78A9DB3}" type="parTrans" cxnId="{BE9355E8-0EF8-4E81-8A52-48A2FF6D864A}">
      <dgm:prSet/>
      <dgm:spPr/>
      <dgm:t>
        <a:bodyPr/>
        <a:lstStyle/>
        <a:p>
          <a:endParaRPr lang="en-US"/>
        </a:p>
      </dgm:t>
    </dgm:pt>
    <dgm:pt modelId="{720FDE5D-8129-4443-8CA2-1BF9110BE541}" type="sibTrans" cxnId="{BE9355E8-0EF8-4E81-8A52-48A2FF6D864A}">
      <dgm:prSet/>
      <dgm:spPr/>
      <dgm:t>
        <a:bodyPr/>
        <a:lstStyle/>
        <a:p>
          <a:endParaRPr lang="en-US"/>
        </a:p>
      </dgm:t>
    </dgm:pt>
    <dgm:pt modelId="{42C64B30-1312-4D7C-B6DA-A4D5D041BB48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/>
            <a:t>Track</a:t>
          </a:r>
        </a:p>
      </dgm:t>
    </dgm:pt>
    <dgm:pt modelId="{DF0521E3-EA9B-47DF-A738-006007D46717}" type="parTrans" cxnId="{DD39429D-4F79-4811-88C1-4A714A8680F9}">
      <dgm:prSet/>
      <dgm:spPr/>
      <dgm:t>
        <a:bodyPr/>
        <a:lstStyle/>
        <a:p>
          <a:endParaRPr lang="en-US"/>
        </a:p>
      </dgm:t>
    </dgm:pt>
    <dgm:pt modelId="{AADB39B3-2334-4296-943D-DFA418798DA4}" type="sibTrans" cxnId="{DD39429D-4F79-4811-88C1-4A714A8680F9}">
      <dgm:prSet/>
      <dgm:spPr/>
      <dgm:t>
        <a:bodyPr/>
        <a:lstStyle/>
        <a:p>
          <a:endParaRPr lang="en-US"/>
        </a:p>
      </dgm:t>
    </dgm:pt>
    <dgm:pt modelId="{DAA05704-7445-4F79-BCA1-A0BFF5210789}">
      <dgm:prSet/>
      <dgm:spPr>
        <a:solidFill>
          <a:srgbClr val="5B9BD5">
            <a:alpha val="43137"/>
          </a:srgbClr>
        </a:solidFill>
      </dgm:spPr>
      <dgm:t>
        <a:bodyPr/>
        <a:lstStyle/>
        <a:p>
          <a:r>
            <a:rPr lang="en-US" dirty="0"/>
            <a:t>Track Your Absentee Ballot</a:t>
          </a:r>
        </a:p>
      </dgm:t>
    </dgm:pt>
    <dgm:pt modelId="{E5C04A00-0DDA-43DB-9C3D-2F0211070A65}" type="parTrans" cxnId="{28100DE6-C01D-4513-B18C-9701EE78BC86}">
      <dgm:prSet/>
      <dgm:spPr/>
      <dgm:t>
        <a:bodyPr/>
        <a:lstStyle/>
        <a:p>
          <a:endParaRPr lang="en-US"/>
        </a:p>
      </dgm:t>
    </dgm:pt>
    <dgm:pt modelId="{B9A81B29-FAB6-4FFB-B90F-D8DE2338C051}" type="sibTrans" cxnId="{28100DE6-C01D-4513-B18C-9701EE78BC86}">
      <dgm:prSet/>
      <dgm:spPr/>
      <dgm:t>
        <a:bodyPr/>
        <a:lstStyle/>
        <a:p>
          <a:endParaRPr lang="en-US"/>
        </a:p>
      </dgm:t>
    </dgm:pt>
    <dgm:pt modelId="{5D5E4D53-A7FD-40CD-94B4-A3AD7C30D976}">
      <dgm:prSet/>
      <dgm:spPr>
        <a:solidFill>
          <a:srgbClr val="5B9BD5">
            <a:alpha val="43137"/>
          </a:srgbClr>
        </a:solidFill>
      </dgm:spPr>
      <dgm:t>
        <a:bodyPr/>
        <a:lstStyle/>
        <a:p>
          <a:r>
            <a:rPr lang="en-US" dirty="0"/>
            <a:t>Voters who vote by mail may use</a:t>
          </a:r>
          <a:r>
            <a:rPr lang="en-US" dirty="0">
              <a:solidFill>
                <a:srgbClr val="0070C0"/>
              </a:solidFill>
            </a:rPr>
            <a:t> </a:t>
          </a:r>
          <a:r>
            <a:rPr lang="en-US" b="1" i="0" dirty="0">
              <a:solidFill>
                <a:srgbClr val="0070C0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BallotTrax</a:t>
          </a:r>
          <a:endParaRPr lang="en-US" dirty="0">
            <a:solidFill>
              <a:srgbClr val="0070C0"/>
            </a:solidFill>
          </a:endParaRPr>
        </a:p>
      </dgm:t>
    </dgm:pt>
    <dgm:pt modelId="{2B2108F4-55E0-429D-AE7A-98C1ADF30D8D}" type="parTrans" cxnId="{FF5B90B5-5468-4014-A7B5-ACA786645153}">
      <dgm:prSet/>
      <dgm:spPr/>
      <dgm:t>
        <a:bodyPr/>
        <a:lstStyle/>
        <a:p>
          <a:endParaRPr lang="en-US"/>
        </a:p>
      </dgm:t>
    </dgm:pt>
    <dgm:pt modelId="{D4662045-3C8B-4023-A37F-EE999C77AD0C}" type="sibTrans" cxnId="{FF5B90B5-5468-4014-A7B5-ACA786645153}">
      <dgm:prSet/>
      <dgm:spPr/>
      <dgm:t>
        <a:bodyPr/>
        <a:lstStyle/>
        <a:p>
          <a:endParaRPr lang="en-US"/>
        </a:p>
      </dgm:t>
    </dgm:pt>
    <dgm:pt modelId="{628C4691-3C98-46B0-B39C-6AE33643EEEB}">
      <dgm:prSet/>
      <dgm:spPr>
        <a:solidFill>
          <a:srgbClr val="F46359"/>
        </a:solidFill>
        <a:ln>
          <a:noFill/>
        </a:ln>
      </dgm:spPr>
      <dgm:t>
        <a:bodyPr/>
        <a:lstStyle/>
        <a:p>
          <a:r>
            <a:rPr lang="en-US"/>
            <a:t>Contact</a:t>
          </a:r>
        </a:p>
      </dgm:t>
    </dgm:pt>
    <dgm:pt modelId="{9795000C-52ED-4515-B527-F2B36E088B9F}" type="parTrans" cxnId="{5A8BAE20-78D8-4830-A190-737EC51FB4DA}">
      <dgm:prSet/>
      <dgm:spPr/>
      <dgm:t>
        <a:bodyPr/>
        <a:lstStyle/>
        <a:p>
          <a:endParaRPr lang="en-US"/>
        </a:p>
      </dgm:t>
    </dgm:pt>
    <dgm:pt modelId="{2CE9CB36-34CE-412C-A9DD-D5404612F0FF}" type="sibTrans" cxnId="{5A8BAE20-78D8-4830-A190-737EC51FB4DA}">
      <dgm:prSet/>
      <dgm:spPr/>
      <dgm:t>
        <a:bodyPr/>
        <a:lstStyle/>
        <a:p>
          <a:endParaRPr lang="en-US"/>
        </a:p>
      </dgm:t>
    </dgm:pt>
    <dgm:pt modelId="{3DF02CC8-B50C-4A0E-968F-D50D65E39533}">
      <dgm:prSet/>
      <dgm:spPr>
        <a:solidFill>
          <a:srgbClr val="F56358">
            <a:alpha val="29804"/>
          </a:srgbClr>
        </a:solidFill>
      </dgm:spPr>
      <dgm:t>
        <a:bodyPr/>
        <a:lstStyle/>
        <a:p>
          <a:r>
            <a:rPr lang="en-US" dirty="0"/>
            <a:t>Contact your County Board of Elections</a:t>
          </a:r>
        </a:p>
      </dgm:t>
    </dgm:pt>
    <dgm:pt modelId="{C6CAC279-6B7B-4A48-885D-5CF90BC5831B}" type="parTrans" cxnId="{AC912E4B-0BFA-422D-9011-DBE4716E4AC7}">
      <dgm:prSet/>
      <dgm:spPr/>
      <dgm:t>
        <a:bodyPr/>
        <a:lstStyle/>
        <a:p>
          <a:endParaRPr lang="en-US"/>
        </a:p>
      </dgm:t>
    </dgm:pt>
    <dgm:pt modelId="{6F1BA494-D8D2-4F60-A8E8-921ED87D4B1F}" type="sibTrans" cxnId="{AC912E4B-0BFA-422D-9011-DBE4716E4AC7}">
      <dgm:prSet/>
      <dgm:spPr/>
      <dgm:t>
        <a:bodyPr/>
        <a:lstStyle/>
        <a:p>
          <a:endParaRPr lang="en-US"/>
        </a:p>
      </dgm:t>
    </dgm:pt>
    <dgm:pt modelId="{2B9D6A9A-B9B8-1D43-9D72-FA613C82110F}">
      <dgm:prSet/>
      <dgm:spPr>
        <a:solidFill>
          <a:srgbClr val="5B9BD5">
            <a:alpha val="43137"/>
          </a:srgbClr>
        </a:solidFill>
      </dgm:spPr>
      <dgm:t>
        <a:bodyPr/>
        <a:lstStyle/>
        <a:p>
          <a:r>
            <a:rPr lang="en-US" b="0" i="0" u="none" dirty="0">
              <a:solidFill>
                <a:schemeClr val="tx1"/>
              </a:solidFill>
            </a:rPr>
            <a:t>Text Alerts </a:t>
          </a:r>
          <a:endParaRPr lang="en-US" dirty="0">
            <a:solidFill>
              <a:schemeClr val="tx1"/>
            </a:solidFill>
          </a:endParaRPr>
        </a:p>
      </dgm:t>
    </dgm:pt>
    <dgm:pt modelId="{05997743-E511-0743-9FAF-698469B60333}" type="parTrans" cxnId="{2102A158-9362-4148-A3AF-395850AE8F4A}">
      <dgm:prSet/>
      <dgm:spPr/>
      <dgm:t>
        <a:bodyPr/>
        <a:lstStyle/>
        <a:p>
          <a:endParaRPr lang="en-US"/>
        </a:p>
      </dgm:t>
    </dgm:pt>
    <dgm:pt modelId="{CADBFC2F-9A70-6347-860F-CB054FC23393}" type="sibTrans" cxnId="{2102A158-9362-4148-A3AF-395850AE8F4A}">
      <dgm:prSet/>
      <dgm:spPr/>
      <dgm:t>
        <a:bodyPr/>
        <a:lstStyle/>
        <a:p>
          <a:endParaRPr lang="en-US"/>
        </a:p>
      </dgm:t>
    </dgm:pt>
    <dgm:pt modelId="{7DA445B8-4FC4-2046-B57E-47140F9B4DF2}" type="pres">
      <dgm:prSet presAssocID="{42E4EDA8-95B8-4D27-A5AD-59D28362A541}" presName="Name0" presStyleCnt="0">
        <dgm:presLayoutVars>
          <dgm:dir/>
          <dgm:animLvl val="lvl"/>
          <dgm:resizeHandles val="exact"/>
        </dgm:presLayoutVars>
      </dgm:prSet>
      <dgm:spPr/>
    </dgm:pt>
    <dgm:pt modelId="{7B260DB6-254C-7448-9605-157810725017}" type="pres">
      <dgm:prSet presAssocID="{E6C55E19-F9D8-4EAB-8792-CE77DBD7AC91}" presName="linNode" presStyleCnt="0"/>
      <dgm:spPr/>
    </dgm:pt>
    <dgm:pt modelId="{20C6F3F3-2D8A-EF40-ADC7-0DBC19099F8B}" type="pres">
      <dgm:prSet presAssocID="{E6C55E19-F9D8-4EAB-8792-CE77DBD7AC9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4010D663-B8E9-894A-BCF4-7493D7617E3D}" type="pres">
      <dgm:prSet presAssocID="{E6C55E19-F9D8-4EAB-8792-CE77DBD7AC91}" presName="descendantText" presStyleLbl="alignAccFollowNode1" presStyleIdx="0" presStyleCnt="3">
        <dgm:presLayoutVars>
          <dgm:bulletEnabled/>
        </dgm:presLayoutVars>
      </dgm:prSet>
      <dgm:spPr/>
    </dgm:pt>
    <dgm:pt modelId="{CFF10977-F461-DF4A-A5DE-AB318048B414}" type="pres">
      <dgm:prSet presAssocID="{0F7E1179-FFFE-4B3E-8C1B-E97762C777A8}" presName="sp" presStyleCnt="0"/>
      <dgm:spPr/>
    </dgm:pt>
    <dgm:pt modelId="{1921CC9E-AA0D-9A46-8E0C-5B2F633357A3}" type="pres">
      <dgm:prSet presAssocID="{42C64B30-1312-4D7C-B6DA-A4D5D041BB48}" presName="linNode" presStyleCnt="0"/>
      <dgm:spPr/>
    </dgm:pt>
    <dgm:pt modelId="{86120788-3DC4-894B-B336-045EADAD268B}" type="pres">
      <dgm:prSet presAssocID="{42C64B30-1312-4D7C-B6DA-A4D5D041BB48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AB6F737C-7262-4E43-82A3-97A4030C34BB}" type="pres">
      <dgm:prSet presAssocID="{42C64B30-1312-4D7C-B6DA-A4D5D041BB48}" presName="descendantText" presStyleLbl="alignAccFollowNode1" presStyleIdx="1" presStyleCnt="3">
        <dgm:presLayoutVars>
          <dgm:bulletEnabled/>
        </dgm:presLayoutVars>
      </dgm:prSet>
      <dgm:spPr/>
    </dgm:pt>
    <dgm:pt modelId="{C35F0C64-2755-C346-ACA2-E3A02AA7FFAA}" type="pres">
      <dgm:prSet presAssocID="{AADB39B3-2334-4296-943D-DFA418798DA4}" presName="sp" presStyleCnt="0"/>
      <dgm:spPr/>
    </dgm:pt>
    <dgm:pt modelId="{716D71B2-D4DD-6A4F-BF15-D9F778FB6B3D}" type="pres">
      <dgm:prSet presAssocID="{628C4691-3C98-46B0-B39C-6AE33643EEEB}" presName="linNode" presStyleCnt="0"/>
      <dgm:spPr/>
    </dgm:pt>
    <dgm:pt modelId="{28FF1976-0488-134C-BDCA-AD4BF0F3C6DE}" type="pres">
      <dgm:prSet presAssocID="{628C4691-3C98-46B0-B39C-6AE33643EEEB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3D1B8F46-5D99-2248-AE29-1B8A3A07A2A7}" type="pres">
      <dgm:prSet presAssocID="{628C4691-3C98-46B0-B39C-6AE33643EEEB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81BE7310-7326-7640-86F0-07B3700A45B8}" type="presOf" srcId="{7F81A44A-098C-4611-9BE6-9E6819F0E611}" destId="{4010D663-B8E9-894A-BCF4-7493D7617E3D}" srcOrd="0" destOrd="1" presId="urn:microsoft.com/office/officeart/2016/7/layout/VerticalSolidActionList"/>
    <dgm:cxn modelId="{5A8BAE20-78D8-4830-A190-737EC51FB4DA}" srcId="{42E4EDA8-95B8-4D27-A5AD-59D28362A541}" destId="{628C4691-3C98-46B0-B39C-6AE33643EEEB}" srcOrd="2" destOrd="0" parTransId="{9795000C-52ED-4515-B527-F2B36E088B9F}" sibTransId="{2CE9CB36-34CE-412C-A9DD-D5404612F0FF}"/>
    <dgm:cxn modelId="{998FAA2C-2318-BC4D-88DE-8DE79F1C980B}" type="presOf" srcId="{E6C55E19-F9D8-4EAB-8792-CE77DBD7AC91}" destId="{20C6F3F3-2D8A-EF40-ADC7-0DBC19099F8B}" srcOrd="0" destOrd="0" presId="urn:microsoft.com/office/officeart/2016/7/layout/VerticalSolidActionList"/>
    <dgm:cxn modelId="{AD937F32-DADC-4293-B55E-481FCC47AF42}" srcId="{E6C55E19-F9D8-4EAB-8792-CE77DBD7AC91}" destId="{0347D64D-3D33-4657-AFF3-44871B94F83A}" srcOrd="0" destOrd="0" parTransId="{3DA2CC12-365B-489E-AA24-C07AA088FA95}" sibTransId="{4A65C1D2-FC11-40BA-98A5-1A9B78F23DF1}"/>
    <dgm:cxn modelId="{E42C2F3A-ABFE-8D4A-AC2B-40DE98F9C0FA}" type="presOf" srcId="{0347D64D-3D33-4657-AFF3-44871B94F83A}" destId="{4010D663-B8E9-894A-BCF4-7493D7617E3D}" srcOrd="0" destOrd="0" presId="urn:microsoft.com/office/officeart/2016/7/layout/VerticalSolidActionList"/>
    <dgm:cxn modelId="{65E5F569-895F-5F48-9AE7-FE1F9374A81F}" type="presOf" srcId="{2B9D6A9A-B9B8-1D43-9D72-FA613C82110F}" destId="{AB6F737C-7262-4E43-82A3-97A4030C34BB}" srcOrd="0" destOrd="2" presId="urn:microsoft.com/office/officeart/2016/7/layout/VerticalSolidActionList"/>
    <dgm:cxn modelId="{AC912E4B-0BFA-422D-9011-DBE4716E4AC7}" srcId="{628C4691-3C98-46B0-B39C-6AE33643EEEB}" destId="{3DF02CC8-B50C-4A0E-968F-D50D65E39533}" srcOrd="0" destOrd="0" parTransId="{C6CAC279-6B7B-4A48-885D-5CF90BC5831B}" sibTransId="{6F1BA494-D8D2-4F60-A8E8-921ED87D4B1F}"/>
    <dgm:cxn modelId="{2102A158-9362-4148-A3AF-395850AE8F4A}" srcId="{DAA05704-7445-4F79-BCA1-A0BFF5210789}" destId="{2B9D6A9A-B9B8-1D43-9D72-FA613C82110F}" srcOrd="1" destOrd="0" parTransId="{05997743-E511-0743-9FAF-698469B60333}" sibTransId="{CADBFC2F-9A70-6347-860F-CB054FC23393}"/>
    <dgm:cxn modelId="{73248788-1A7F-8A4E-8EE7-9DDDCB1318B9}" type="presOf" srcId="{3DF02CC8-B50C-4A0E-968F-D50D65E39533}" destId="{3D1B8F46-5D99-2248-AE29-1B8A3A07A2A7}" srcOrd="0" destOrd="0" presId="urn:microsoft.com/office/officeart/2016/7/layout/VerticalSolidActionList"/>
    <dgm:cxn modelId="{7D166793-AA35-2441-AC28-BABC0C08BE92}" type="presOf" srcId="{42E4EDA8-95B8-4D27-A5AD-59D28362A541}" destId="{7DA445B8-4FC4-2046-B57E-47140F9B4DF2}" srcOrd="0" destOrd="0" presId="urn:microsoft.com/office/officeart/2016/7/layout/VerticalSolidActionList"/>
    <dgm:cxn modelId="{52674A98-C416-8E42-9803-881093F54CD3}" type="presOf" srcId="{5D5E4D53-A7FD-40CD-94B4-A3AD7C30D976}" destId="{AB6F737C-7262-4E43-82A3-97A4030C34BB}" srcOrd="0" destOrd="1" presId="urn:microsoft.com/office/officeart/2016/7/layout/VerticalSolidActionList"/>
    <dgm:cxn modelId="{DD39429D-4F79-4811-88C1-4A714A8680F9}" srcId="{42E4EDA8-95B8-4D27-A5AD-59D28362A541}" destId="{42C64B30-1312-4D7C-B6DA-A4D5D041BB48}" srcOrd="1" destOrd="0" parTransId="{DF0521E3-EA9B-47DF-A738-006007D46717}" sibTransId="{AADB39B3-2334-4296-943D-DFA418798DA4}"/>
    <dgm:cxn modelId="{94A186AA-4D8B-F74E-88AE-D5C8D9A3ABB8}" type="presOf" srcId="{42C64B30-1312-4D7C-B6DA-A4D5D041BB48}" destId="{86120788-3DC4-894B-B336-045EADAD268B}" srcOrd="0" destOrd="0" presId="urn:microsoft.com/office/officeart/2016/7/layout/VerticalSolidActionList"/>
    <dgm:cxn modelId="{FF5B90B5-5468-4014-A7B5-ACA786645153}" srcId="{DAA05704-7445-4F79-BCA1-A0BFF5210789}" destId="{5D5E4D53-A7FD-40CD-94B4-A3AD7C30D976}" srcOrd="0" destOrd="0" parTransId="{2B2108F4-55E0-429D-AE7A-98C1ADF30D8D}" sibTransId="{D4662045-3C8B-4023-A37F-EE999C77AD0C}"/>
    <dgm:cxn modelId="{9262B2C8-D3D7-6641-970B-A04D341E0B41}" type="presOf" srcId="{628C4691-3C98-46B0-B39C-6AE33643EEEB}" destId="{28FF1976-0488-134C-BDCA-AD4BF0F3C6DE}" srcOrd="0" destOrd="0" presId="urn:microsoft.com/office/officeart/2016/7/layout/VerticalSolidActionList"/>
    <dgm:cxn modelId="{28100DE6-C01D-4513-B18C-9701EE78BC86}" srcId="{42C64B30-1312-4D7C-B6DA-A4D5D041BB48}" destId="{DAA05704-7445-4F79-BCA1-A0BFF5210789}" srcOrd="0" destOrd="0" parTransId="{E5C04A00-0DDA-43DB-9C3D-2F0211070A65}" sibTransId="{B9A81B29-FAB6-4FFB-B90F-D8DE2338C051}"/>
    <dgm:cxn modelId="{BE9355E8-0EF8-4E81-8A52-48A2FF6D864A}" srcId="{0347D64D-3D33-4657-AFF3-44871B94F83A}" destId="{7F81A44A-098C-4611-9BE6-9E6819F0E611}" srcOrd="0" destOrd="0" parTransId="{56728B30-FBE9-45E5-ABB0-0CF3F78A9DB3}" sibTransId="{720FDE5D-8129-4443-8CA2-1BF9110BE541}"/>
    <dgm:cxn modelId="{F5D49CF8-D166-8345-B925-4A6C9A419B57}" type="presOf" srcId="{DAA05704-7445-4F79-BCA1-A0BFF5210789}" destId="{AB6F737C-7262-4E43-82A3-97A4030C34BB}" srcOrd="0" destOrd="0" presId="urn:microsoft.com/office/officeart/2016/7/layout/VerticalSolidActionList"/>
    <dgm:cxn modelId="{EF9ED0FF-2E69-40AF-B8C8-050514A62E7C}" srcId="{42E4EDA8-95B8-4D27-A5AD-59D28362A541}" destId="{E6C55E19-F9D8-4EAB-8792-CE77DBD7AC91}" srcOrd="0" destOrd="0" parTransId="{2FDC9982-6A09-426E-A01C-A413D4EB44F5}" sibTransId="{0F7E1179-FFFE-4B3E-8C1B-E97762C777A8}"/>
    <dgm:cxn modelId="{F9430281-2C0A-164A-936A-C5ED3BD5A22F}" type="presParOf" srcId="{7DA445B8-4FC4-2046-B57E-47140F9B4DF2}" destId="{7B260DB6-254C-7448-9605-157810725017}" srcOrd="0" destOrd="0" presId="urn:microsoft.com/office/officeart/2016/7/layout/VerticalSolidActionList"/>
    <dgm:cxn modelId="{A921E795-969D-EA46-BAC9-839FE7D551BC}" type="presParOf" srcId="{7B260DB6-254C-7448-9605-157810725017}" destId="{20C6F3F3-2D8A-EF40-ADC7-0DBC19099F8B}" srcOrd="0" destOrd="0" presId="urn:microsoft.com/office/officeart/2016/7/layout/VerticalSolidActionList"/>
    <dgm:cxn modelId="{FC0FE426-859B-A64E-8268-CA1A1208CEAE}" type="presParOf" srcId="{7B260DB6-254C-7448-9605-157810725017}" destId="{4010D663-B8E9-894A-BCF4-7493D7617E3D}" srcOrd="1" destOrd="0" presId="urn:microsoft.com/office/officeart/2016/7/layout/VerticalSolidActionList"/>
    <dgm:cxn modelId="{72CFD24B-43E0-7446-B5C0-1F223F6CA3F1}" type="presParOf" srcId="{7DA445B8-4FC4-2046-B57E-47140F9B4DF2}" destId="{CFF10977-F461-DF4A-A5DE-AB318048B414}" srcOrd="1" destOrd="0" presId="urn:microsoft.com/office/officeart/2016/7/layout/VerticalSolidActionList"/>
    <dgm:cxn modelId="{C7BEB0B4-D863-204F-A8AF-4E6ACD67A180}" type="presParOf" srcId="{7DA445B8-4FC4-2046-B57E-47140F9B4DF2}" destId="{1921CC9E-AA0D-9A46-8E0C-5B2F633357A3}" srcOrd="2" destOrd="0" presId="urn:microsoft.com/office/officeart/2016/7/layout/VerticalSolidActionList"/>
    <dgm:cxn modelId="{5F417BBF-2D02-F646-BF19-F811EB77380E}" type="presParOf" srcId="{1921CC9E-AA0D-9A46-8E0C-5B2F633357A3}" destId="{86120788-3DC4-894B-B336-045EADAD268B}" srcOrd="0" destOrd="0" presId="urn:microsoft.com/office/officeart/2016/7/layout/VerticalSolidActionList"/>
    <dgm:cxn modelId="{ABC61F10-A99B-574F-AEA1-EBF7BFC3ED9A}" type="presParOf" srcId="{1921CC9E-AA0D-9A46-8E0C-5B2F633357A3}" destId="{AB6F737C-7262-4E43-82A3-97A4030C34BB}" srcOrd="1" destOrd="0" presId="urn:microsoft.com/office/officeart/2016/7/layout/VerticalSolidActionList"/>
    <dgm:cxn modelId="{FEAA65A5-FFB8-3649-B778-D07771970D11}" type="presParOf" srcId="{7DA445B8-4FC4-2046-B57E-47140F9B4DF2}" destId="{C35F0C64-2755-C346-ACA2-E3A02AA7FFAA}" srcOrd="3" destOrd="0" presId="urn:microsoft.com/office/officeart/2016/7/layout/VerticalSolidActionList"/>
    <dgm:cxn modelId="{8AF43DF8-0CC9-3648-A41A-A9E60958C37E}" type="presParOf" srcId="{7DA445B8-4FC4-2046-B57E-47140F9B4DF2}" destId="{716D71B2-D4DD-6A4F-BF15-D9F778FB6B3D}" srcOrd="4" destOrd="0" presId="urn:microsoft.com/office/officeart/2016/7/layout/VerticalSolidActionList"/>
    <dgm:cxn modelId="{1123F3E0-7CC0-B941-8470-F7F12E90E406}" type="presParOf" srcId="{716D71B2-D4DD-6A4F-BF15-D9F778FB6B3D}" destId="{28FF1976-0488-134C-BDCA-AD4BF0F3C6DE}" srcOrd="0" destOrd="0" presId="urn:microsoft.com/office/officeart/2016/7/layout/VerticalSolidActionList"/>
    <dgm:cxn modelId="{A338B235-8230-9045-A6B7-E6F329642127}" type="presParOf" srcId="{716D71B2-D4DD-6A4F-BF15-D9F778FB6B3D}" destId="{3D1B8F46-5D99-2248-AE29-1B8A3A07A2A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4EDA8-95B8-4D27-A5AD-59D28362A54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C55E19-F9D8-4EAB-8792-CE77DBD7AC91}">
      <dgm:prSet custT="1"/>
      <dgm:spPr>
        <a:solidFill>
          <a:srgbClr val="F46359"/>
        </a:solidFill>
        <a:ln>
          <a:noFill/>
        </a:ln>
      </dgm:spPr>
      <dgm:t>
        <a:bodyPr/>
        <a:lstStyle/>
        <a:p>
          <a:r>
            <a:rPr lang="en-US" sz="8800" dirty="0"/>
            <a:t>1</a:t>
          </a:r>
        </a:p>
      </dgm:t>
    </dgm:pt>
    <dgm:pt modelId="{2FDC9982-6A09-426E-A01C-A413D4EB44F5}" type="parTrans" cxnId="{EF9ED0FF-2E69-40AF-B8C8-050514A62E7C}">
      <dgm:prSet/>
      <dgm:spPr/>
      <dgm:t>
        <a:bodyPr/>
        <a:lstStyle/>
        <a:p>
          <a:endParaRPr lang="en-US"/>
        </a:p>
      </dgm:t>
    </dgm:pt>
    <dgm:pt modelId="{0F7E1179-FFFE-4B3E-8C1B-E97762C777A8}" type="sibTrans" cxnId="{EF9ED0FF-2E69-40AF-B8C8-050514A62E7C}">
      <dgm:prSet/>
      <dgm:spPr/>
      <dgm:t>
        <a:bodyPr/>
        <a:lstStyle/>
        <a:p>
          <a:endParaRPr lang="en-US"/>
        </a:p>
      </dgm:t>
    </dgm:pt>
    <dgm:pt modelId="{0347D64D-3D33-4657-AFF3-44871B94F83A}">
      <dgm:prSet custT="1"/>
      <dgm:spPr>
        <a:solidFill>
          <a:srgbClr val="F9DBD2"/>
        </a:solidFill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400" dirty="0"/>
            <a:t>Early Voting Site during voting hours</a:t>
          </a:r>
        </a:p>
      </dgm:t>
    </dgm:pt>
    <dgm:pt modelId="{3DA2CC12-365B-489E-AA24-C07AA088FA95}" type="parTrans" cxnId="{AD937F32-DADC-4293-B55E-481FCC47AF42}">
      <dgm:prSet/>
      <dgm:spPr/>
      <dgm:t>
        <a:bodyPr/>
        <a:lstStyle/>
        <a:p>
          <a:endParaRPr lang="en-US"/>
        </a:p>
      </dgm:t>
    </dgm:pt>
    <dgm:pt modelId="{4A65C1D2-FC11-40BA-98A5-1A9B78F23DF1}" type="sibTrans" cxnId="{AD937F32-DADC-4293-B55E-481FCC47AF42}">
      <dgm:prSet/>
      <dgm:spPr/>
      <dgm:t>
        <a:bodyPr/>
        <a:lstStyle/>
        <a:p>
          <a:endParaRPr lang="en-US"/>
        </a:p>
      </dgm:t>
    </dgm:pt>
    <dgm:pt modelId="{7F81A44A-098C-4611-9BE6-9E6819F0E611}">
      <dgm:prSet custT="1"/>
      <dgm:spPr>
        <a:solidFill>
          <a:srgbClr val="F9DBD2"/>
        </a:solidFill>
        <a:ln>
          <a:noFill/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000" dirty="0"/>
            <a:t>Link to sites:  </a:t>
          </a:r>
          <a:r>
            <a:rPr lang="en-US" sz="2000" dirty="0">
              <a:hlinkClick xmlns:r="http://schemas.openxmlformats.org/officeDocument/2006/relationships" r:id="rId1"/>
            </a:rPr>
            <a:t>https://</a:t>
          </a:r>
          <a:r>
            <a:rPr lang="en-US" sz="2000" dirty="0" err="1">
              <a:hlinkClick xmlns:r="http://schemas.openxmlformats.org/officeDocument/2006/relationships" r:id="rId1"/>
            </a:rPr>
            <a:t>vt.ncsbe.gov</a:t>
          </a:r>
          <a:r>
            <a:rPr lang="en-US" sz="2000" dirty="0">
              <a:hlinkClick xmlns:r="http://schemas.openxmlformats.org/officeDocument/2006/relationships" r:id="rId1"/>
            </a:rPr>
            <a:t>/</a:t>
          </a:r>
          <a:r>
            <a:rPr lang="en-US" sz="2000" dirty="0" err="1">
              <a:hlinkClick xmlns:r="http://schemas.openxmlformats.org/officeDocument/2006/relationships" r:id="rId1"/>
            </a:rPr>
            <a:t>ossite</a:t>
          </a:r>
          <a:r>
            <a:rPr lang="en-US" sz="2000" dirty="0">
              <a:hlinkClick xmlns:r="http://schemas.openxmlformats.org/officeDocument/2006/relationships" r:id="rId1"/>
            </a:rPr>
            <a:t>/</a:t>
          </a:r>
          <a:endParaRPr lang="en-US" sz="2000" dirty="0"/>
        </a:p>
      </dgm:t>
    </dgm:pt>
    <dgm:pt modelId="{56728B30-FBE9-45E5-ABB0-0CF3F78A9DB3}" type="parTrans" cxnId="{BE9355E8-0EF8-4E81-8A52-48A2FF6D864A}">
      <dgm:prSet/>
      <dgm:spPr/>
      <dgm:t>
        <a:bodyPr/>
        <a:lstStyle/>
        <a:p>
          <a:endParaRPr lang="en-US"/>
        </a:p>
      </dgm:t>
    </dgm:pt>
    <dgm:pt modelId="{720FDE5D-8129-4443-8CA2-1BF9110BE541}" type="sibTrans" cxnId="{BE9355E8-0EF8-4E81-8A52-48A2FF6D864A}">
      <dgm:prSet/>
      <dgm:spPr/>
      <dgm:t>
        <a:bodyPr/>
        <a:lstStyle/>
        <a:p>
          <a:endParaRPr lang="en-US"/>
        </a:p>
      </dgm:t>
    </dgm:pt>
    <dgm:pt modelId="{42C64B30-1312-4D7C-B6DA-A4D5D041BB48}">
      <dgm:prSet custT="1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sz="8800" dirty="0"/>
            <a:t>2</a:t>
          </a:r>
        </a:p>
      </dgm:t>
    </dgm:pt>
    <dgm:pt modelId="{DF0521E3-EA9B-47DF-A738-006007D46717}" type="parTrans" cxnId="{DD39429D-4F79-4811-88C1-4A714A8680F9}">
      <dgm:prSet/>
      <dgm:spPr/>
      <dgm:t>
        <a:bodyPr/>
        <a:lstStyle/>
        <a:p>
          <a:endParaRPr lang="en-US"/>
        </a:p>
      </dgm:t>
    </dgm:pt>
    <dgm:pt modelId="{AADB39B3-2334-4296-943D-DFA418798DA4}" type="sibTrans" cxnId="{DD39429D-4F79-4811-88C1-4A714A8680F9}">
      <dgm:prSet/>
      <dgm:spPr/>
      <dgm:t>
        <a:bodyPr/>
        <a:lstStyle/>
        <a:p>
          <a:endParaRPr lang="en-US"/>
        </a:p>
      </dgm:t>
    </dgm:pt>
    <dgm:pt modelId="{3DF02CC8-B50C-4A0E-968F-D50D65E39533}">
      <dgm:prSet custT="1"/>
      <dgm:spPr>
        <a:solidFill>
          <a:srgbClr val="F46359"/>
        </a:solidFill>
        <a:ln>
          <a:noFill/>
        </a:ln>
      </dgm:spPr>
      <dgm:t>
        <a:bodyPr vert="horz"/>
        <a:lstStyle/>
        <a:p>
          <a:r>
            <a:rPr lang="en-US" sz="8800" dirty="0"/>
            <a:t>3</a:t>
          </a:r>
        </a:p>
      </dgm:t>
    </dgm:pt>
    <dgm:pt modelId="{C6CAC279-6B7B-4A48-885D-5CF90BC5831B}" type="parTrans" cxnId="{AC912E4B-0BFA-422D-9011-DBE4716E4AC7}">
      <dgm:prSet/>
      <dgm:spPr/>
      <dgm:t>
        <a:bodyPr/>
        <a:lstStyle/>
        <a:p>
          <a:endParaRPr lang="en-US"/>
        </a:p>
      </dgm:t>
    </dgm:pt>
    <dgm:pt modelId="{6F1BA494-D8D2-4F60-A8E8-921ED87D4B1F}" type="sibTrans" cxnId="{AC912E4B-0BFA-422D-9011-DBE4716E4AC7}">
      <dgm:prSet/>
      <dgm:spPr/>
      <dgm:t>
        <a:bodyPr/>
        <a:lstStyle/>
        <a:p>
          <a:endParaRPr lang="en-US"/>
        </a:p>
      </dgm:t>
    </dgm:pt>
    <dgm:pt modelId="{DAA05704-7445-4F79-BCA1-A0BFF5210789}">
      <dgm:prSet/>
      <dgm:spPr>
        <a:solidFill>
          <a:srgbClr val="B9D4ED"/>
        </a:solidFill>
      </dgm:spPr>
      <dgm:t>
        <a:bodyPr anchor="ctr"/>
        <a:lstStyle/>
        <a:p>
          <a:pPr algn="l">
            <a:lnSpc>
              <a:spcPct val="90000"/>
            </a:lnSpc>
            <a:spcAft>
              <a:spcPct val="35000"/>
            </a:spcAft>
          </a:pPr>
          <a:endParaRPr lang="en-US" sz="1100" dirty="0"/>
        </a:p>
      </dgm:t>
    </dgm:pt>
    <dgm:pt modelId="{B9A81B29-FAB6-4FFB-B90F-D8DE2338C051}" type="sibTrans" cxnId="{28100DE6-C01D-4513-B18C-9701EE78BC86}">
      <dgm:prSet/>
      <dgm:spPr/>
      <dgm:t>
        <a:bodyPr/>
        <a:lstStyle/>
        <a:p>
          <a:endParaRPr lang="en-US"/>
        </a:p>
      </dgm:t>
    </dgm:pt>
    <dgm:pt modelId="{E5C04A00-0DDA-43DB-9C3D-2F0211070A65}" type="parTrans" cxnId="{28100DE6-C01D-4513-B18C-9701EE78BC86}">
      <dgm:prSet/>
      <dgm:spPr/>
      <dgm:t>
        <a:bodyPr/>
        <a:lstStyle/>
        <a:p>
          <a:endParaRPr lang="en-US"/>
        </a:p>
      </dgm:t>
    </dgm:pt>
    <dgm:pt modelId="{5D5E4D53-A7FD-40CD-94B4-A3AD7C30D976}">
      <dgm:prSet custT="1"/>
      <dgm:spPr>
        <a:solidFill>
          <a:srgbClr val="B9D4ED"/>
        </a:solidFill>
      </dgm:spPr>
      <dgm:t>
        <a:bodyPr anchor="ctr"/>
        <a:lstStyle/>
        <a:p>
          <a:pPr algn="ctr">
            <a:lnSpc>
              <a:spcPct val="90000"/>
            </a:lnSpc>
            <a:spcAft>
              <a:spcPct val="15000"/>
            </a:spcAft>
          </a:pPr>
          <a:r>
            <a:rPr lang="en-US" sz="2000" dirty="0">
              <a:solidFill>
                <a:schemeClr val="tx1"/>
              </a:solidFill>
            </a:rPr>
            <a:t>Mecklenburg County Board of Elections</a:t>
          </a:r>
        </a:p>
      </dgm:t>
    </dgm:pt>
    <dgm:pt modelId="{D4662045-3C8B-4023-A37F-EE999C77AD0C}" type="sibTrans" cxnId="{FF5B90B5-5468-4014-A7B5-ACA786645153}">
      <dgm:prSet/>
      <dgm:spPr/>
      <dgm:t>
        <a:bodyPr/>
        <a:lstStyle/>
        <a:p>
          <a:endParaRPr lang="en-US"/>
        </a:p>
      </dgm:t>
    </dgm:pt>
    <dgm:pt modelId="{2B2108F4-55E0-429D-AE7A-98C1ADF30D8D}" type="parTrans" cxnId="{FF5B90B5-5468-4014-A7B5-ACA786645153}">
      <dgm:prSet/>
      <dgm:spPr/>
      <dgm:t>
        <a:bodyPr/>
        <a:lstStyle/>
        <a:p>
          <a:endParaRPr lang="en-US"/>
        </a:p>
      </dgm:t>
    </dgm:pt>
    <dgm:pt modelId="{14958667-76BA-5646-8A20-0EDE583EA50A}">
      <dgm:prSet custT="1"/>
      <dgm:spPr>
        <a:solidFill>
          <a:srgbClr val="B9D4ED"/>
        </a:solidFill>
      </dgm:spPr>
      <dgm:t>
        <a:bodyPr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chemeClr val="tx1"/>
              </a:solidFill>
            </a:rPr>
            <a:t>741 Kenilworth Ave.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chemeClr val="tx1"/>
              </a:solidFill>
            </a:rPr>
            <a:t>Suite 202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chemeClr val="tx1"/>
              </a:solidFill>
            </a:rPr>
            <a:t>Charlotte, NC  28204</a:t>
          </a:r>
        </a:p>
      </dgm:t>
    </dgm:pt>
    <dgm:pt modelId="{ABFA9C7C-0A50-1B4F-9341-347EE0E7E45D}" type="parTrans" cxnId="{497DCF5D-EC62-AC47-9305-71D3A49346C8}">
      <dgm:prSet/>
      <dgm:spPr/>
      <dgm:t>
        <a:bodyPr/>
        <a:lstStyle/>
        <a:p>
          <a:endParaRPr lang="en-US"/>
        </a:p>
      </dgm:t>
    </dgm:pt>
    <dgm:pt modelId="{456C4E54-7674-EF4D-BAD0-C9A287D90FF5}" type="sibTrans" cxnId="{497DCF5D-EC62-AC47-9305-71D3A49346C8}">
      <dgm:prSet/>
      <dgm:spPr/>
      <dgm:t>
        <a:bodyPr/>
        <a:lstStyle/>
        <a:p>
          <a:endParaRPr lang="en-US"/>
        </a:p>
      </dgm:t>
    </dgm:pt>
    <dgm:pt modelId="{9BE9EBF6-15E7-E44C-9B4F-7B41F2387DAD}">
      <dgm:prSet/>
      <dgm:spPr>
        <a:solidFill>
          <a:srgbClr val="F9DBD2"/>
        </a:solidFill>
        <a:ln>
          <a:noFill/>
        </a:ln>
      </dgm:spPr>
      <dgm:t>
        <a:bodyPr/>
        <a:lstStyle/>
        <a:p>
          <a:r>
            <a:rPr lang="en-US" dirty="0"/>
            <a:t>By a near relative or Legal Guardian</a:t>
          </a:r>
        </a:p>
      </dgm:t>
    </dgm:pt>
    <dgm:pt modelId="{2BFD415F-EAE8-DD46-B716-A5FCD11AE7D7}" type="parTrans" cxnId="{2DAA267C-6BB5-2247-9386-1EE7627E7D42}">
      <dgm:prSet/>
      <dgm:spPr/>
      <dgm:t>
        <a:bodyPr/>
        <a:lstStyle/>
        <a:p>
          <a:endParaRPr lang="en-US"/>
        </a:p>
      </dgm:t>
    </dgm:pt>
    <dgm:pt modelId="{2960B8AF-B37D-A341-B518-83024476D564}" type="sibTrans" cxnId="{2DAA267C-6BB5-2247-9386-1EE7627E7D42}">
      <dgm:prSet/>
      <dgm:spPr/>
      <dgm:t>
        <a:bodyPr/>
        <a:lstStyle/>
        <a:p>
          <a:endParaRPr lang="en-US"/>
        </a:p>
      </dgm:t>
    </dgm:pt>
    <dgm:pt modelId="{7DA445B8-4FC4-2046-B57E-47140F9B4DF2}" type="pres">
      <dgm:prSet presAssocID="{42E4EDA8-95B8-4D27-A5AD-59D28362A541}" presName="Name0" presStyleCnt="0">
        <dgm:presLayoutVars>
          <dgm:dir/>
          <dgm:animLvl val="lvl"/>
          <dgm:resizeHandles val="exact"/>
        </dgm:presLayoutVars>
      </dgm:prSet>
      <dgm:spPr/>
    </dgm:pt>
    <dgm:pt modelId="{7B260DB6-254C-7448-9605-157810725017}" type="pres">
      <dgm:prSet presAssocID="{E6C55E19-F9D8-4EAB-8792-CE77DBD7AC91}" presName="linNode" presStyleCnt="0"/>
      <dgm:spPr/>
    </dgm:pt>
    <dgm:pt modelId="{20C6F3F3-2D8A-EF40-ADC7-0DBC19099F8B}" type="pres">
      <dgm:prSet presAssocID="{E6C55E19-F9D8-4EAB-8792-CE77DBD7AC9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4010D663-B8E9-894A-BCF4-7493D7617E3D}" type="pres">
      <dgm:prSet presAssocID="{E6C55E19-F9D8-4EAB-8792-CE77DBD7AC91}" presName="descendantText" presStyleLbl="alignAccFollowNode1" presStyleIdx="0" presStyleCnt="3" custLinFactNeighborX="3574" custLinFactNeighborY="635">
        <dgm:presLayoutVars>
          <dgm:bulletEnabled/>
        </dgm:presLayoutVars>
      </dgm:prSet>
      <dgm:spPr/>
    </dgm:pt>
    <dgm:pt modelId="{CFF10977-F461-DF4A-A5DE-AB318048B414}" type="pres">
      <dgm:prSet presAssocID="{0F7E1179-FFFE-4B3E-8C1B-E97762C777A8}" presName="sp" presStyleCnt="0"/>
      <dgm:spPr/>
    </dgm:pt>
    <dgm:pt modelId="{1921CC9E-AA0D-9A46-8E0C-5B2F633357A3}" type="pres">
      <dgm:prSet presAssocID="{42C64B30-1312-4D7C-B6DA-A4D5D041BB48}" presName="linNode" presStyleCnt="0"/>
      <dgm:spPr/>
    </dgm:pt>
    <dgm:pt modelId="{86120788-3DC4-894B-B336-045EADAD268B}" type="pres">
      <dgm:prSet presAssocID="{42C64B30-1312-4D7C-B6DA-A4D5D041BB48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AB6F737C-7262-4E43-82A3-97A4030C34BB}" type="pres">
      <dgm:prSet presAssocID="{42C64B30-1312-4D7C-B6DA-A4D5D041BB48}" presName="descendantText" presStyleLbl="alignAccFollowNode1" presStyleIdx="1" presStyleCnt="3">
        <dgm:presLayoutVars>
          <dgm:bulletEnabled/>
        </dgm:presLayoutVars>
      </dgm:prSet>
      <dgm:spPr/>
    </dgm:pt>
    <dgm:pt modelId="{C35F0C64-2755-C346-ACA2-E3A02AA7FFAA}" type="pres">
      <dgm:prSet presAssocID="{AADB39B3-2334-4296-943D-DFA418798DA4}" presName="sp" presStyleCnt="0"/>
      <dgm:spPr/>
    </dgm:pt>
    <dgm:pt modelId="{0ADC1A7A-1EF6-2E45-BC4F-2BC3682162F6}" type="pres">
      <dgm:prSet presAssocID="{3DF02CC8-B50C-4A0E-968F-D50D65E39533}" presName="linNode" presStyleCnt="0"/>
      <dgm:spPr/>
    </dgm:pt>
    <dgm:pt modelId="{BA1FCCAD-2C7F-894E-8C47-B0A481434A50}" type="pres">
      <dgm:prSet presAssocID="{3DF02CC8-B50C-4A0E-968F-D50D65E39533}" presName="parentText" presStyleLbl="alignNode1" presStyleIdx="2" presStyleCnt="3" custAng="10800000" custFlipVert="1" custFlipHor="1" custScaleX="99228" custScaleY="99288" custLinFactNeighborX="219" custLinFactNeighborY="34">
        <dgm:presLayoutVars>
          <dgm:chMax val="1"/>
          <dgm:bulletEnabled/>
        </dgm:presLayoutVars>
      </dgm:prSet>
      <dgm:spPr/>
    </dgm:pt>
    <dgm:pt modelId="{1BEE7555-C7D9-F249-9CF1-4EF35B9D6FCD}" type="pres">
      <dgm:prSet presAssocID="{3DF02CC8-B50C-4A0E-968F-D50D65E39533}" presName="descendantText" presStyleLbl="alignAccFollowNode1" presStyleIdx="2" presStyleCnt="3" custLinFactNeighborX="17882">
        <dgm:presLayoutVars>
          <dgm:bulletEnabled/>
        </dgm:presLayoutVars>
      </dgm:prSet>
      <dgm:spPr/>
    </dgm:pt>
  </dgm:ptLst>
  <dgm:cxnLst>
    <dgm:cxn modelId="{81BE7310-7326-7640-86F0-07B3700A45B8}" type="presOf" srcId="{7F81A44A-098C-4611-9BE6-9E6819F0E611}" destId="{4010D663-B8E9-894A-BCF4-7493D7617E3D}" srcOrd="0" destOrd="1" presId="urn:microsoft.com/office/officeart/2016/7/layout/VerticalSolidActionList"/>
    <dgm:cxn modelId="{998FAA2C-2318-BC4D-88DE-8DE79F1C980B}" type="presOf" srcId="{E6C55E19-F9D8-4EAB-8792-CE77DBD7AC91}" destId="{20C6F3F3-2D8A-EF40-ADC7-0DBC19099F8B}" srcOrd="0" destOrd="0" presId="urn:microsoft.com/office/officeart/2016/7/layout/VerticalSolidActionList"/>
    <dgm:cxn modelId="{AD937F32-DADC-4293-B55E-481FCC47AF42}" srcId="{E6C55E19-F9D8-4EAB-8792-CE77DBD7AC91}" destId="{0347D64D-3D33-4657-AFF3-44871B94F83A}" srcOrd="0" destOrd="0" parTransId="{3DA2CC12-365B-489E-AA24-C07AA088FA95}" sibTransId="{4A65C1D2-FC11-40BA-98A5-1A9B78F23DF1}"/>
    <dgm:cxn modelId="{E42C2F3A-ABFE-8D4A-AC2B-40DE98F9C0FA}" type="presOf" srcId="{0347D64D-3D33-4657-AFF3-44871B94F83A}" destId="{4010D663-B8E9-894A-BCF4-7493D7617E3D}" srcOrd="0" destOrd="0" presId="urn:microsoft.com/office/officeart/2016/7/layout/VerticalSolidActionList"/>
    <dgm:cxn modelId="{497DCF5D-EC62-AC47-9305-71D3A49346C8}" srcId="{42C64B30-1312-4D7C-B6DA-A4D5D041BB48}" destId="{14958667-76BA-5646-8A20-0EDE583EA50A}" srcOrd="2" destOrd="0" parTransId="{ABFA9C7C-0A50-1B4F-9341-347EE0E7E45D}" sibTransId="{456C4E54-7674-EF4D-BAD0-C9A287D90FF5}"/>
    <dgm:cxn modelId="{79A45749-8574-9640-95DB-9E047FF9864F}" type="presOf" srcId="{9BE9EBF6-15E7-E44C-9B4F-7B41F2387DAD}" destId="{1BEE7555-C7D9-F249-9CF1-4EF35B9D6FCD}" srcOrd="0" destOrd="0" presId="urn:microsoft.com/office/officeart/2016/7/layout/VerticalSolidActionList"/>
    <dgm:cxn modelId="{AC912E4B-0BFA-422D-9011-DBE4716E4AC7}" srcId="{42E4EDA8-95B8-4D27-A5AD-59D28362A541}" destId="{3DF02CC8-B50C-4A0E-968F-D50D65E39533}" srcOrd="2" destOrd="0" parTransId="{C6CAC279-6B7B-4A48-885D-5CF90BC5831B}" sibTransId="{6F1BA494-D8D2-4F60-A8E8-921ED87D4B1F}"/>
    <dgm:cxn modelId="{777BD96E-351A-254D-8697-6C65C788BBA2}" type="presOf" srcId="{14958667-76BA-5646-8A20-0EDE583EA50A}" destId="{AB6F737C-7262-4E43-82A3-97A4030C34BB}" srcOrd="0" destOrd="2" presId="urn:microsoft.com/office/officeart/2016/7/layout/VerticalSolidActionList"/>
    <dgm:cxn modelId="{2DAA267C-6BB5-2247-9386-1EE7627E7D42}" srcId="{3DF02CC8-B50C-4A0E-968F-D50D65E39533}" destId="{9BE9EBF6-15E7-E44C-9B4F-7B41F2387DAD}" srcOrd="0" destOrd="0" parTransId="{2BFD415F-EAE8-DD46-B716-A5FCD11AE7D7}" sibTransId="{2960B8AF-B37D-A341-B518-83024476D564}"/>
    <dgm:cxn modelId="{7D166793-AA35-2441-AC28-BABC0C08BE92}" type="presOf" srcId="{42E4EDA8-95B8-4D27-A5AD-59D28362A541}" destId="{7DA445B8-4FC4-2046-B57E-47140F9B4DF2}" srcOrd="0" destOrd="0" presId="urn:microsoft.com/office/officeart/2016/7/layout/VerticalSolidActionList"/>
    <dgm:cxn modelId="{52674A98-C416-8E42-9803-881093F54CD3}" type="presOf" srcId="{5D5E4D53-A7FD-40CD-94B4-A3AD7C30D976}" destId="{AB6F737C-7262-4E43-82A3-97A4030C34BB}" srcOrd="0" destOrd="1" presId="urn:microsoft.com/office/officeart/2016/7/layout/VerticalSolidActionList"/>
    <dgm:cxn modelId="{DD39429D-4F79-4811-88C1-4A714A8680F9}" srcId="{42E4EDA8-95B8-4D27-A5AD-59D28362A541}" destId="{42C64B30-1312-4D7C-B6DA-A4D5D041BB48}" srcOrd="1" destOrd="0" parTransId="{DF0521E3-EA9B-47DF-A738-006007D46717}" sibTransId="{AADB39B3-2334-4296-943D-DFA418798DA4}"/>
    <dgm:cxn modelId="{7B2716A4-7AEC-F143-953E-2820298D8A7E}" type="presOf" srcId="{3DF02CC8-B50C-4A0E-968F-D50D65E39533}" destId="{BA1FCCAD-2C7F-894E-8C47-B0A481434A50}" srcOrd="0" destOrd="0" presId="urn:microsoft.com/office/officeart/2016/7/layout/VerticalSolidActionList"/>
    <dgm:cxn modelId="{94A186AA-4D8B-F74E-88AE-D5C8D9A3ABB8}" type="presOf" srcId="{42C64B30-1312-4D7C-B6DA-A4D5D041BB48}" destId="{86120788-3DC4-894B-B336-045EADAD268B}" srcOrd="0" destOrd="0" presId="urn:microsoft.com/office/officeart/2016/7/layout/VerticalSolidActionList"/>
    <dgm:cxn modelId="{FF5B90B5-5468-4014-A7B5-ACA786645153}" srcId="{42C64B30-1312-4D7C-B6DA-A4D5D041BB48}" destId="{5D5E4D53-A7FD-40CD-94B4-A3AD7C30D976}" srcOrd="1" destOrd="0" parTransId="{2B2108F4-55E0-429D-AE7A-98C1ADF30D8D}" sibTransId="{D4662045-3C8B-4023-A37F-EE999C77AD0C}"/>
    <dgm:cxn modelId="{28100DE6-C01D-4513-B18C-9701EE78BC86}" srcId="{42C64B30-1312-4D7C-B6DA-A4D5D041BB48}" destId="{DAA05704-7445-4F79-BCA1-A0BFF5210789}" srcOrd="0" destOrd="0" parTransId="{E5C04A00-0DDA-43DB-9C3D-2F0211070A65}" sibTransId="{B9A81B29-FAB6-4FFB-B90F-D8DE2338C051}"/>
    <dgm:cxn modelId="{BE9355E8-0EF8-4E81-8A52-48A2FF6D864A}" srcId="{0347D64D-3D33-4657-AFF3-44871B94F83A}" destId="{7F81A44A-098C-4611-9BE6-9E6819F0E611}" srcOrd="0" destOrd="0" parTransId="{56728B30-FBE9-45E5-ABB0-0CF3F78A9DB3}" sibTransId="{720FDE5D-8129-4443-8CA2-1BF9110BE541}"/>
    <dgm:cxn modelId="{F5D49CF8-D166-8345-B925-4A6C9A419B57}" type="presOf" srcId="{DAA05704-7445-4F79-BCA1-A0BFF5210789}" destId="{AB6F737C-7262-4E43-82A3-97A4030C34BB}" srcOrd="0" destOrd="0" presId="urn:microsoft.com/office/officeart/2016/7/layout/VerticalSolidActionList"/>
    <dgm:cxn modelId="{EF9ED0FF-2E69-40AF-B8C8-050514A62E7C}" srcId="{42E4EDA8-95B8-4D27-A5AD-59D28362A541}" destId="{E6C55E19-F9D8-4EAB-8792-CE77DBD7AC91}" srcOrd="0" destOrd="0" parTransId="{2FDC9982-6A09-426E-A01C-A413D4EB44F5}" sibTransId="{0F7E1179-FFFE-4B3E-8C1B-E97762C777A8}"/>
    <dgm:cxn modelId="{F9430281-2C0A-164A-936A-C5ED3BD5A22F}" type="presParOf" srcId="{7DA445B8-4FC4-2046-B57E-47140F9B4DF2}" destId="{7B260DB6-254C-7448-9605-157810725017}" srcOrd="0" destOrd="0" presId="urn:microsoft.com/office/officeart/2016/7/layout/VerticalSolidActionList"/>
    <dgm:cxn modelId="{A921E795-969D-EA46-BAC9-839FE7D551BC}" type="presParOf" srcId="{7B260DB6-254C-7448-9605-157810725017}" destId="{20C6F3F3-2D8A-EF40-ADC7-0DBC19099F8B}" srcOrd="0" destOrd="0" presId="urn:microsoft.com/office/officeart/2016/7/layout/VerticalSolidActionList"/>
    <dgm:cxn modelId="{FC0FE426-859B-A64E-8268-CA1A1208CEAE}" type="presParOf" srcId="{7B260DB6-254C-7448-9605-157810725017}" destId="{4010D663-B8E9-894A-BCF4-7493D7617E3D}" srcOrd="1" destOrd="0" presId="urn:microsoft.com/office/officeart/2016/7/layout/VerticalSolidActionList"/>
    <dgm:cxn modelId="{72CFD24B-43E0-7446-B5C0-1F223F6CA3F1}" type="presParOf" srcId="{7DA445B8-4FC4-2046-B57E-47140F9B4DF2}" destId="{CFF10977-F461-DF4A-A5DE-AB318048B414}" srcOrd="1" destOrd="0" presId="urn:microsoft.com/office/officeart/2016/7/layout/VerticalSolidActionList"/>
    <dgm:cxn modelId="{C7BEB0B4-D863-204F-A8AF-4E6ACD67A180}" type="presParOf" srcId="{7DA445B8-4FC4-2046-B57E-47140F9B4DF2}" destId="{1921CC9E-AA0D-9A46-8E0C-5B2F633357A3}" srcOrd="2" destOrd="0" presId="urn:microsoft.com/office/officeart/2016/7/layout/VerticalSolidActionList"/>
    <dgm:cxn modelId="{5F417BBF-2D02-F646-BF19-F811EB77380E}" type="presParOf" srcId="{1921CC9E-AA0D-9A46-8E0C-5B2F633357A3}" destId="{86120788-3DC4-894B-B336-045EADAD268B}" srcOrd="0" destOrd="0" presId="urn:microsoft.com/office/officeart/2016/7/layout/VerticalSolidActionList"/>
    <dgm:cxn modelId="{ABC61F10-A99B-574F-AEA1-EBF7BFC3ED9A}" type="presParOf" srcId="{1921CC9E-AA0D-9A46-8E0C-5B2F633357A3}" destId="{AB6F737C-7262-4E43-82A3-97A4030C34BB}" srcOrd="1" destOrd="0" presId="urn:microsoft.com/office/officeart/2016/7/layout/VerticalSolidActionList"/>
    <dgm:cxn modelId="{FEAA65A5-FFB8-3649-B778-D07771970D11}" type="presParOf" srcId="{7DA445B8-4FC4-2046-B57E-47140F9B4DF2}" destId="{C35F0C64-2755-C346-ACA2-E3A02AA7FFAA}" srcOrd="3" destOrd="0" presId="urn:microsoft.com/office/officeart/2016/7/layout/VerticalSolidActionList"/>
    <dgm:cxn modelId="{1E87C816-7C81-DF4A-B611-4C65AE27FD98}" type="presParOf" srcId="{7DA445B8-4FC4-2046-B57E-47140F9B4DF2}" destId="{0ADC1A7A-1EF6-2E45-BC4F-2BC3682162F6}" srcOrd="4" destOrd="0" presId="urn:microsoft.com/office/officeart/2016/7/layout/VerticalSolidActionList"/>
    <dgm:cxn modelId="{5CACDF25-C694-C04F-A243-3FAFF55BA31B}" type="presParOf" srcId="{0ADC1A7A-1EF6-2E45-BC4F-2BC3682162F6}" destId="{BA1FCCAD-2C7F-894E-8C47-B0A481434A50}" srcOrd="0" destOrd="0" presId="urn:microsoft.com/office/officeart/2016/7/layout/VerticalSolidActionList"/>
    <dgm:cxn modelId="{DEBE3CAD-0443-1743-ADD9-9435D8D9956E}" type="presParOf" srcId="{0ADC1A7A-1EF6-2E45-BC4F-2BC3682162F6}" destId="{1BEE7555-C7D9-F249-9CF1-4EF35B9D6FCD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656B2-B1FD-0341-96CC-06E3A722A551}">
      <dsp:nvSpPr>
        <dsp:cNvPr id="0" name=""/>
        <dsp:cNvSpPr/>
      </dsp:nvSpPr>
      <dsp:spPr>
        <a:xfrm rot="5400000">
          <a:off x="-889672" y="1762235"/>
          <a:ext cx="1958644" cy="17519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E9E17-717F-3543-B1D3-158C492588A7}">
      <dsp:nvSpPr>
        <dsp:cNvPr id="0" name=""/>
        <dsp:cNvSpPr/>
      </dsp:nvSpPr>
      <dsp:spPr>
        <a:xfrm>
          <a:off x="2053" y="2829153"/>
          <a:ext cx="2189894" cy="652881"/>
        </a:xfrm>
        <a:prstGeom prst="homePlate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9 Oct</a:t>
          </a:r>
        </a:p>
      </dsp:txBody>
      <dsp:txXfrm>
        <a:off x="2053" y="2829153"/>
        <a:ext cx="2108284" cy="652881"/>
      </dsp:txXfrm>
    </dsp:sp>
    <dsp:sp modelId="{30E599FA-1940-D04A-AB21-EADE15D3DEA9}">
      <dsp:nvSpPr>
        <dsp:cNvPr id="0" name=""/>
        <dsp:cNvSpPr/>
      </dsp:nvSpPr>
      <dsp:spPr>
        <a:xfrm>
          <a:off x="177245" y="975623"/>
          <a:ext cx="1778194" cy="13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VOTER REGISTRATION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You may register in person at an Early Voting Site if you missed this deadline</a:t>
          </a:r>
          <a:r>
            <a:rPr lang="en-US" sz="1600" kern="1200" dirty="0"/>
            <a:t>!</a:t>
          </a:r>
        </a:p>
      </dsp:txBody>
      <dsp:txXfrm>
        <a:off x="177245" y="975623"/>
        <a:ext cx="1778194" cy="1348781"/>
      </dsp:txXfrm>
    </dsp:sp>
    <dsp:sp modelId="{4DEB1E14-8EC1-084E-AA66-2A94913DC5C1}">
      <dsp:nvSpPr>
        <dsp:cNvPr id="0" name=""/>
        <dsp:cNvSpPr/>
      </dsp:nvSpPr>
      <dsp:spPr>
        <a:xfrm rot="5400000">
          <a:off x="1190726" y="1762235"/>
          <a:ext cx="1958644" cy="17519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50919-EBF1-6C40-AA47-FD2256646F28}">
      <dsp:nvSpPr>
        <dsp:cNvPr id="0" name=""/>
        <dsp:cNvSpPr/>
      </dsp:nvSpPr>
      <dsp:spPr>
        <a:xfrm>
          <a:off x="2082453" y="2829153"/>
          <a:ext cx="2189894" cy="652881"/>
        </a:xfrm>
        <a:prstGeom prst="chevron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27 Oct</a:t>
          </a:r>
        </a:p>
      </dsp:txBody>
      <dsp:txXfrm>
        <a:off x="2245673" y="2829153"/>
        <a:ext cx="1863454" cy="652881"/>
      </dsp:txXfrm>
    </dsp:sp>
    <dsp:sp modelId="{07E19892-4697-0448-8563-605E3EF7ADBF}">
      <dsp:nvSpPr>
        <dsp:cNvPr id="0" name=""/>
        <dsp:cNvSpPr/>
      </dsp:nvSpPr>
      <dsp:spPr>
        <a:xfrm>
          <a:off x="2257644" y="975623"/>
          <a:ext cx="1778194" cy="13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REQUEST ABSENTEE BALLOT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b="1" kern="1200" dirty="0"/>
        </a:p>
      </dsp:txBody>
      <dsp:txXfrm>
        <a:off x="2257644" y="975623"/>
        <a:ext cx="1778194" cy="1348781"/>
      </dsp:txXfrm>
    </dsp:sp>
    <dsp:sp modelId="{E32D9D48-4CB0-3743-8DA1-3796DFB1400A}">
      <dsp:nvSpPr>
        <dsp:cNvPr id="0" name=""/>
        <dsp:cNvSpPr/>
      </dsp:nvSpPr>
      <dsp:spPr>
        <a:xfrm rot="5400000">
          <a:off x="3271126" y="1762235"/>
          <a:ext cx="1958644" cy="17519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149BC-B0D5-A347-9462-652A3C65BCDE}">
      <dsp:nvSpPr>
        <dsp:cNvPr id="0" name=""/>
        <dsp:cNvSpPr/>
      </dsp:nvSpPr>
      <dsp:spPr>
        <a:xfrm>
          <a:off x="4162852" y="2829153"/>
          <a:ext cx="2189894" cy="652881"/>
        </a:xfrm>
        <a:prstGeom prst="chevron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 Nov 5:00 PM</a:t>
          </a:r>
        </a:p>
      </dsp:txBody>
      <dsp:txXfrm>
        <a:off x="4326072" y="2829153"/>
        <a:ext cx="1863454" cy="652881"/>
      </dsp:txXfrm>
    </dsp:sp>
    <dsp:sp modelId="{29F56E99-E398-5649-B718-DD1EBFADEDBD}">
      <dsp:nvSpPr>
        <dsp:cNvPr id="0" name=""/>
        <dsp:cNvSpPr/>
      </dsp:nvSpPr>
      <dsp:spPr>
        <a:xfrm>
          <a:off x="4338044" y="975623"/>
          <a:ext cx="1778194" cy="13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BALLOTS POSTMARKED</a:t>
          </a:r>
        </a:p>
      </dsp:txBody>
      <dsp:txXfrm>
        <a:off x="4338044" y="975623"/>
        <a:ext cx="1778194" cy="1348781"/>
      </dsp:txXfrm>
    </dsp:sp>
    <dsp:sp modelId="{75EA81AF-5277-7F46-BB44-579941A18536}">
      <dsp:nvSpPr>
        <dsp:cNvPr id="0" name=""/>
        <dsp:cNvSpPr/>
      </dsp:nvSpPr>
      <dsp:spPr>
        <a:xfrm rot="5400000">
          <a:off x="5351525" y="1762235"/>
          <a:ext cx="1958644" cy="17519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82E4E-77C0-6B46-809D-5034CA1D1698}">
      <dsp:nvSpPr>
        <dsp:cNvPr id="0" name=""/>
        <dsp:cNvSpPr/>
      </dsp:nvSpPr>
      <dsp:spPr>
        <a:xfrm>
          <a:off x="6243252" y="2829153"/>
          <a:ext cx="2189894" cy="652881"/>
        </a:xfrm>
        <a:prstGeom prst="chevron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15–31</a:t>
          </a:r>
          <a:r>
            <a:rPr lang="en-US" sz="2400" kern="1200" dirty="0"/>
            <a:t> Oct</a:t>
          </a:r>
        </a:p>
      </dsp:txBody>
      <dsp:txXfrm>
        <a:off x="6406472" y="2829153"/>
        <a:ext cx="1863454" cy="652881"/>
      </dsp:txXfrm>
    </dsp:sp>
    <dsp:sp modelId="{3CA882BC-9D5D-1946-BA48-E4698577EA0A}">
      <dsp:nvSpPr>
        <dsp:cNvPr id="0" name=""/>
        <dsp:cNvSpPr/>
      </dsp:nvSpPr>
      <dsp:spPr>
        <a:xfrm>
          <a:off x="6418443" y="975623"/>
          <a:ext cx="1778194" cy="13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EARLY VOTING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You may vote at any polling location that is convenient for you</a:t>
          </a:r>
        </a:p>
      </dsp:txBody>
      <dsp:txXfrm>
        <a:off x="6418443" y="975623"/>
        <a:ext cx="1778194" cy="1348781"/>
      </dsp:txXfrm>
    </dsp:sp>
    <dsp:sp modelId="{1146760C-05CC-4645-B284-50FC53D059AE}">
      <dsp:nvSpPr>
        <dsp:cNvPr id="0" name=""/>
        <dsp:cNvSpPr/>
      </dsp:nvSpPr>
      <dsp:spPr>
        <a:xfrm rot="5400000">
          <a:off x="7431925" y="1762235"/>
          <a:ext cx="1958644" cy="17519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4F70D-8332-0C4C-8227-BF8A8EB00101}">
      <dsp:nvSpPr>
        <dsp:cNvPr id="0" name=""/>
        <dsp:cNvSpPr/>
      </dsp:nvSpPr>
      <dsp:spPr>
        <a:xfrm>
          <a:off x="8323651" y="2829153"/>
          <a:ext cx="2189894" cy="652881"/>
        </a:xfrm>
        <a:prstGeom prst="chevron">
          <a:avLst>
            <a:gd name="adj" fmla="val 2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254000" rIns="127000" bIns="254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 Nov</a:t>
          </a:r>
        </a:p>
      </dsp:txBody>
      <dsp:txXfrm>
        <a:off x="8486871" y="2829153"/>
        <a:ext cx="1863454" cy="652881"/>
      </dsp:txXfrm>
    </dsp:sp>
    <dsp:sp modelId="{7891D409-E1FD-1343-955F-932C666E6C33}">
      <dsp:nvSpPr>
        <dsp:cNvPr id="0" name=""/>
        <dsp:cNvSpPr/>
      </dsp:nvSpPr>
      <dsp:spPr>
        <a:xfrm>
          <a:off x="8498843" y="975623"/>
          <a:ext cx="1778194" cy="13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ELECTION DAY</a:t>
          </a:r>
        </a:p>
      </dsp:txBody>
      <dsp:txXfrm>
        <a:off x="8498843" y="975623"/>
        <a:ext cx="1778194" cy="1348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663-B8E9-894A-BCF4-7493D7617E3D}">
      <dsp:nvSpPr>
        <dsp:cNvPr id="0" name=""/>
        <dsp:cNvSpPr/>
      </dsp:nvSpPr>
      <dsp:spPr>
        <a:xfrm>
          <a:off x="1248133" y="1714"/>
          <a:ext cx="4992535" cy="1757362"/>
        </a:xfrm>
        <a:prstGeom prst="rect">
          <a:avLst/>
        </a:prstGeom>
        <a:solidFill>
          <a:srgbClr val="F56358">
            <a:alpha val="29804"/>
          </a:srgb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Request Your Absentee Ballot Online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 </a:t>
          </a:r>
          <a:r>
            <a:rPr lang="en-US" sz="1500" b="0" i="0" kern="120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Absentee Ballot Request Portal.</a:t>
          </a:r>
          <a:r>
            <a:rPr lang="en-US" sz="1500" b="0" i="0" u="none" kern="1200" dirty="0">
              <a:solidFill>
                <a:srgbClr val="0070C0"/>
              </a:solidFill>
            </a:rPr>
            <a:t> </a:t>
          </a:r>
          <a:endParaRPr lang="en-US" sz="1500" kern="1200" dirty="0"/>
        </a:p>
      </dsp:txBody>
      <dsp:txXfrm>
        <a:off x="1248133" y="1714"/>
        <a:ext cx="4992535" cy="1757362"/>
      </dsp:txXfrm>
    </dsp:sp>
    <dsp:sp modelId="{20C6F3F3-2D8A-EF40-ADC7-0DBC19099F8B}">
      <dsp:nvSpPr>
        <dsp:cNvPr id="0" name=""/>
        <dsp:cNvSpPr/>
      </dsp:nvSpPr>
      <dsp:spPr>
        <a:xfrm>
          <a:off x="0" y="1714"/>
          <a:ext cx="1248133" cy="1757362"/>
        </a:xfrm>
        <a:prstGeom prst="rect">
          <a:avLst/>
        </a:prstGeom>
        <a:solidFill>
          <a:srgbClr val="F46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Request</a:t>
          </a:r>
        </a:p>
      </dsp:txBody>
      <dsp:txXfrm>
        <a:off x="0" y="1714"/>
        <a:ext cx="1248133" cy="1757362"/>
      </dsp:txXfrm>
    </dsp:sp>
    <dsp:sp modelId="{AB6F737C-7262-4E43-82A3-97A4030C34BB}">
      <dsp:nvSpPr>
        <dsp:cNvPr id="0" name=""/>
        <dsp:cNvSpPr/>
      </dsp:nvSpPr>
      <dsp:spPr>
        <a:xfrm>
          <a:off x="1248133" y="1864518"/>
          <a:ext cx="4992535" cy="1757362"/>
        </a:xfrm>
        <a:prstGeom prst="rect">
          <a:avLst/>
        </a:prstGeom>
        <a:solidFill>
          <a:srgbClr val="5B9BD5">
            <a:alpha val="43137"/>
          </a:srgb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Track Your Absentee Ballot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Voters who vote by mail may use</a:t>
          </a:r>
          <a:r>
            <a:rPr lang="en-US" sz="1500" kern="1200" dirty="0">
              <a:solidFill>
                <a:srgbClr val="0070C0"/>
              </a:solidFill>
            </a:rPr>
            <a:t> </a:t>
          </a:r>
          <a:r>
            <a:rPr lang="en-US" sz="1500" b="1" i="0" kern="1200" dirty="0">
              <a:solidFill>
                <a:srgbClr val="0070C0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BallotTrax</a:t>
          </a:r>
          <a:endParaRPr lang="en-US" sz="1500" kern="1200" dirty="0">
            <a:solidFill>
              <a:srgbClr val="0070C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u="none" kern="1200" dirty="0">
              <a:solidFill>
                <a:schemeClr val="tx1"/>
              </a:solidFill>
            </a:rPr>
            <a:t>Text Alerts 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248133" y="1864518"/>
        <a:ext cx="4992535" cy="1757362"/>
      </dsp:txXfrm>
    </dsp:sp>
    <dsp:sp modelId="{86120788-3DC4-894B-B336-045EADAD268B}">
      <dsp:nvSpPr>
        <dsp:cNvPr id="0" name=""/>
        <dsp:cNvSpPr/>
      </dsp:nvSpPr>
      <dsp:spPr>
        <a:xfrm>
          <a:off x="0" y="1864518"/>
          <a:ext cx="1248133" cy="1757362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Track</a:t>
          </a:r>
        </a:p>
      </dsp:txBody>
      <dsp:txXfrm>
        <a:off x="0" y="1864518"/>
        <a:ext cx="1248133" cy="1757362"/>
      </dsp:txXfrm>
    </dsp:sp>
    <dsp:sp modelId="{3D1B8F46-5D99-2248-AE29-1B8A3A07A2A7}">
      <dsp:nvSpPr>
        <dsp:cNvPr id="0" name=""/>
        <dsp:cNvSpPr/>
      </dsp:nvSpPr>
      <dsp:spPr>
        <a:xfrm>
          <a:off x="1248133" y="3727323"/>
          <a:ext cx="4992535" cy="1757362"/>
        </a:xfrm>
        <a:prstGeom prst="rect">
          <a:avLst/>
        </a:prstGeom>
        <a:solidFill>
          <a:srgbClr val="F56358">
            <a:alpha val="29804"/>
          </a:srgb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Contact your County Board of Elections</a:t>
          </a:r>
        </a:p>
      </dsp:txBody>
      <dsp:txXfrm>
        <a:off x="1248133" y="3727323"/>
        <a:ext cx="4992535" cy="1757362"/>
      </dsp:txXfrm>
    </dsp:sp>
    <dsp:sp modelId="{28FF1976-0488-134C-BDCA-AD4BF0F3C6DE}">
      <dsp:nvSpPr>
        <dsp:cNvPr id="0" name=""/>
        <dsp:cNvSpPr/>
      </dsp:nvSpPr>
      <dsp:spPr>
        <a:xfrm>
          <a:off x="0" y="3727323"/>
          <a:ext cx="1248133" cy="1757362"/>
        </a:xfrm>
        <a:prstGeom prst="rect">
          <a:avLst/>
        </a:prstGeom>
        <a:solidFill>
          <a:srgbClr val="F46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Contact</a:t>
          </a:r>
        </a:p>
      </dsp:txBody>
      <dsp:txXfrm>
        <a:off x="0" y="3727323"/>
        <a:ext cx="1248133" cy="17573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663-B8E9-894A-BCF4-7493D7617E3D}">
      <dsp:nvSpPr>
        <dsp:cNvPr id="0" name=""/>
        <dsp:cNvSpPr/>
      </dsp:nvSpPr>
      <dsp:spPr>
        <a:xfrm>
          <a:off x="1248133" y="12873"/>
          <a:ext cx="4992535" cy="1757362"/>
        </a:xfrm>
        <a:prstGeom prst="rect">
          <a:avLst/>
        </a:prstGeom>
        <a:solidFill>
          <a:srgbClr val="F9DB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Early Voting Site during voting hours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Link to sites:  </a:t>
          </a:r>
          <a:r>
            <a:rPr lang="en-US" sz="2000" kern="1200" dirty="0">
              <a:hlinkClick xmlns:r="http://schemas.openxmlformats.org/officeDocument/2006/relationships" r:id="rId1"/>
            </a:rPr>
            <a:t>https://</a:t>
          </a:r>
          <a:r>
            <a:rPr lang="en-US" sz="2000" kern="1200" dirty="0" err="1">
              <a:hlinkClick xmlns:r="http://schemas.openxmlformats.org/officeDocument/2006/relationships" r:id="rId1"/>
            </a:rPr>
            <a:t>vt.ncsbe.gov</a:t>
          </a:r>
          <a:r>
            <a:rPr lang="en-US" sz="2000" kern="1200" dirty="0">
              <a:hlinkClick xmlns:r="http://schemas.openxmlformats.org/officeDocument/2006/relationships" r:id="rId1"/>
            </a:rPr>
            <a:t>/</a:t>
          </a:r>
          <a:r>
            <a:rPr lang="en-US" sz="2000" kern="1200" dirty="0" err="1">
              <a:hlinkClick xmlns:r="http://schemas.openxmlformats.org/officeDocument/2006/relationships" r:id="rId1"/>
            </a:rPr>
            <a:t>ossite</a:t>
          </a:r>
          <a:r>
            <a:rPr lang="en-US" sz="2000" kern="1200" dirty="0">
              <a:hlinkClick xmlns:r="http://schemas.openxmlformats.org/officeDocument/2006/relationships" r:id="rId1"/>
            </a:rPr>
            <a:t>/</a:t>
          </a:r>
          <a:endParaRPr lang="en-US" sz="2000" kern="1200" dirty="0"/>
        </a:p>
      </dsp:txBody>
      <dsp:txXfrm>
        <a:off x="1248133" y="12873"/>
        <a:ext cx="4992535" cy="1757362"/>
      </dsp:txXfrm>
    </dsp:sp>
    <dsp:sp modelId="{20C6F3F3-2D8A-EF40-ADC7-0DBC19099F8B}">
      <dsp:nvSpPr>
        <dsp:cNvPr id="0" name=""/>
        <dsp:cNvSpPr/>
      </dsp:nvSpPr>
      <dsp:spPr>
        <a:xfrm>
          <a:off x="0" y="1714"/>
          <a:ext cx="1248133" cy="1757362"/>
        </a:xfrm>
        <a:prstGeom prst="rect">
          <a:avLst/>
        </a:prstGeom>
        <a:solidFill>
          <a:srgbClr val="F46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/>
            <a:t>1</a:t>
          </a:r>
        </a:p>
      </dsp:txBody>
      <dsp:txXfrm>
        <a:off x="0" y="1714"/>
        <a:ext cx="1248133" cy="1757362"/>
      </dsp:txXfrm>
    </dsp:sp>
    <dsp:sp modelId="{AB6F737C-7262-4E43-82A3-97A4030C34BB}">
      <dsp:nvSpPr>
        <dsp:cNvPr id="0" name=""/>
        <dsp:cNvSpPr/>
      </dsp:nvSpPr>
      <dsp:spPr>
        <a:xfrm>
          <a:off x="1248133" y="1864518"/>
          <a:ext cx="4992535" cy="1757362"/>
        </a:xfrm>
        <a:prstGeom prst="rect">
          <a:avLst/>
        </a:prstGeom>
        <a:solidFill>
          <a:srgbClr val="B9D4ED"/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Mecklenburg County Board of Elections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741 Kenilworth Ave.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Suite 202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Charlotte, NC  28204</a:t>
          </a:r>
        </a:p>
      </dsp:txBody>
      <dsp:txXfrm>
        <a:off x="1248133" y="1864518"/>
        <a:ext cx="4992535" cy="1757362"/>
      </dsp:txXfrm>
    </dsp:sp>
    <dsp:sp modelId="{86120788-3DC4-894B-B336-045EADAD268B}">
      <dsp:nvSpPr>
        <dsp:cNvPr id="0" name=""/>
        <dsp:cNvSpPr/>
      </dsp:nvSpPr>
      <dsp:spPr>
        <a:xfrm>
          <a:off x="0" y="1864518"/>
          <a:ext cx="1248133" cy="1757362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/>
            <a:t>2</a:t>
          </a:r>
        </a:p>
      </dsp:txBody>
      <dsp:txXfrm>
        <a:off x="0" y="1864518"/>
        <a:ext cx="1248133" cy="1757362"/>
      </dsp:txXfrm>
    </dsp:sp>
    <dsp:sp modelId="{1BEE7555-C7D9-F249-9CF1-4EF35B9D6FCD}">
      <dsp:nvSpPr>
        <dsp:cNvPr id="0" name=""/>
        <dsp:cNvSpPr/>
      </dsp:nvSpPr>
      <dsp:spPr>
        <a:xfrm>
          <a:off x="1248133" y="3727323"/>
          <a:ext cx="4992535" cy="1757362"/>
        </a:xfrm>
        <a:prstGeom prst="rect">
          <a:avLst/>
        </a:prstGeom>
        <a:solidFill>
          <a:srgbClr val="F9DB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69" tIns="446370" rIns="96869" bIns="44637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By a near relative or Legal Guardian</a:t>
          </a:r>
        </a:p>
      </dsp:txBody>
      <dsp:txXfrm>
        <a:off x="1248133" y="3727323"/>
        <a:ext cx="4992535" cy="1757362"/>
      </dsp:txXfrm>
    </dsp:sp>
    <dsp:sp modelId="{BA1FCCAD-2C7F-894E-8C47-B0A481434A50}">
      <dsp:nvSpPr>
        <dsp:cNvPr id="0" name=""/>
        <dsp:cNvSpPr/>
      </dsp:nvSpPr>
      <dsp:spPr>
        <a:xfrm rot="10800000" flipH="1" flipV="1">
          <a:off x="10933" y="3734176"/>
          <a:ext cx="1238498" cy="1744850"/>
        </a:xfrm>
        <a:prstGeom prst="rect">
          <a:avLst/>
        </a:prstGeom>
        <a:solidFill>
          <a:srgbClr val="F4635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7" tIns="173588" rIns="66047" bIns="173588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kern="1200" dirty="0"/>
            <a:t>3</a:t>
          </a:r>
        </a:p>
      </dsp:txBody>
      <dsp:txXfrm rot="-10800000">
        <a:off x="10933" y="3734176"/>
        <a:ext cx="1238498" cy="1744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EE173-0C23-2747-9C28-3A990E3C8826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BE8C8-56AC-1A42-8E88-1D45EBC42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2BE8C8-56AC-1A42-8E88-1D45EBC42D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2BE8C8-56AC-1A42-8E88-1D45EBC42D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7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08FD-601F-174B-94D6-4338113DD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6092D-2815-264C-A3B2-171612556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32EA9-B130-5545-994A-CF3CC4B0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B87E-4591-47A1-9046-CF63F17215EF}" type="datetime2">
              <a:rPr lang="en-US" smtClean="0"/>
              <a:t>Tuesday, September 29,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4CD27-C908-9E4A-96B3-2584DD77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CA6A7-D322-1545-8C08-9F78E01D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5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94C81-4DEC-6F40-A60B-209B57F7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4EE51-6140-1443-AE2B-A68A458DC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3EA40-672F-DE4F-AA1E-E978C987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65BA9-9A30-974A-870E-10148180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55526-1D9A-9748-9B18-BD04A711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D0FD83-8B4C-4E48-BF3E-BD858E481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A2A88-62BE-874D-90C0-7939E79B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01FE9-71DD-2E4A-A596-6E3BB4AB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B6207-770E-8A48-B104-92317512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676AB-0700-784B-91A3-E2D429E8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2DB9-7CC2-114B-9E52-2611F1A9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559B-7C3C-C94A-B8EB-2D6F507AA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208DE-53C2-7D41-A05B-AB360F86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E70B-B772-416E-A790-995760B1742E}" type="datetime2">
              <a:rPr lang="en-US" smtClean="0"/>
              <a:t>Tuesday, September 29,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0506E-0610-D145-B526-44980FB5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6D5FD-FEBE-D348-BA06-FC7CE4FC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4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1212-EDD8-8C4A-8BE0-39F8DB786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D8E8A-9C3C-824B-8F73-1633E7F13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1DF78-1898-F144-A3F5-D7C80EE5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D8E4A-BBA4-EE4B-A23E-104A470C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40C3-7703-9945-BDBD-89EF5F52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3AD70-901E-9E49-9671-5FC47D35C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8346C-705B-7A49-9881-AFC2D74F4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EC11B-E33F-FE48-BA15-F80033BDF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C6A4D-80EE-DC4F-8F6D-21C70B76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64B58-4FFF-5A4A-8B3D-67980A84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C9B41-0404-E540-BFDC-3772429F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9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BC0B-8305-E547-A47B-F0F0750E8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B8D09-E9B4-4442-915E-395F6EE6E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3A453-7D72-0445-8D2A-1CA505AEF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A30FA-3710-154A-BC12-841BB4A5F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1525D-E050-364C-AADD-163E441C5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9DEA41-696A-484F-9842-CB5C696C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9161-23B8-4738-9069-73EBE8884FDD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7D1C2-AF69-BB48-A700-5747ABAA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85435-5BF2-9649-8532-0FFFDFF7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0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5885C-1230-D34C-8F4E-F263A7DB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40432-46DB-1241-BB93-1C2704984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2A842-FEBA-CC4F-8FF1-CB968CA2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FDE4C-5D44-D542-9856-CDE15A8D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AD401-E419-304E-90A1-D1515BA8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13C57-FA45-E241-8C93-F5F0F54B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1768D-BF2A-DE4D-AE94-DEFA6EFE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7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C7040-F9BF-6741-BF1E-64E2D737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E78A0-6009-844A-99BC-C2B73D9EF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F21AE-A2A9-E147-87C9-1080B7F4C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FFB73-A27F-2043-BAA1-9F1FFB72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162C-A7C1-4263-9453-1BAFF8C39559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D7C9D-B127-984B-8E56-7439F036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C255E-FBCD-C240-AF60-CFA18ED6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0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A080-6222-2A4C-B252-82D4FDBEF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40244-24E3-8742-8DC2-0CC864992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1AFFD-617B-3545-8AEB-7466B3B3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99FA9-3B7A-F448-9AB3-D7907EF5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793-3458-4587-8168-65F0C37A92D2}" type="datetime2">
              <a:rPr lang="en-US" smtClean="0"/>
              <a:t>Tuesday, September 29,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3A0D2-39FE-9545-B390-4F2B538C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BA729-57DA-5342-8D72-62F29B02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5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9F5E7-6874-9847-840D-4E609E98B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99DE3-FFFB-0D4F-B909-84B1520B4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440B1-6A39-BC4E-8028-DBBB3E124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September 29,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65F5-5A8F-8B4E-BB7D-611F332F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2E5A-894D-5348-89DA-F1BF1FFDC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csbe.gov/votin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l.ncsbe.gov/Voter_Registration/NCVoterRegForm_06W.pdf" TargetMode="External"/><Relationship Id="rId2" Type="http://schemas.openxmlformats.org/officeDocument/2006/relationships/hyperlink" Target="https://www.ncdot.gov/dmv/offices-services/online/Pages/voter-registration-applicatio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sbe.gov/Voters/Registering-to-Vo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sbe.gov/registering/checking-your-registr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25C76-1AF4-4A85-9E61-00D0C9E422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714" t="9091" r="295" b="-2"/>
          <a:stretch/>
        </p:blipFill>
        <p:spPr>
          <a:xfrm>
            <a:off x="0" y="-1122478"/>
            <a:ext cx="12192000" cy="8587958"/>
          </a:xfrm>
          <a:prstGeom prst="rect">
            <a:avLst/>
          </a:prstGeom>
          <a:gradFill>
            <a:gsLst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</a:gra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4CF77E-B606-E04C-BF52-586ABE941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650603"/>
            <a:ext cx="7311781" cy="167589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7800" b="1" dirty="0">
                <a:solidFill>
                  <a:srgbClr val="F56358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VOTING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64239-AE62-9448-975F-07324ACAD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349194"/>
            <a:ext cx="6814071" cy="1574156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indent="-228600" algn="l">
              <a:buFont typeface="Wingdings 2" panose="05020102010507070707" pitchFamily="18" charset="2"/>
              <a:buChar char=""/>
            </a:pPr>
            <a:endParaRPr lang="en-US" sz="1300" b="1" dirty="0"/>
          </a:p>
          <a:p>
            <a:pPr indent="-228600" algn="l">
              <a:buFont typeface="Wingdings 2" panose="05020102010507070707" pitchFamily="18" charset="2"/>
              <a:buChar char=""/>
            </a:pPr>
            <a:endParaRPr lang="en-US" sz="1300" b="1" dirty="0"/>
          </a:p>
          <a:p>
            <a:pPr indent="-228600" algn="l">
              <a:buFont typeface="Wingdings 2" panose="05020102010507070707" pitchFamily="18" charset="2"/>
              <a:buChar char=""/>
            </a:pPr>
            <a:endParaRPr lang="en-US" sz="1300" b="1" dirty="0"/>
          </a:p>
          <a:p>
            <a:pPr algn="l"/>
            <a:r>
              <a:rPr lang="en-US" sz="4400" b="1" dirty="0">
                <a:solidFill>
                  <a:schemeClr val="accent5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SAFE AND SECURE OPTIONS </a:t>
            </a:r>
          </a:p>
        </p:txBody>
      </p:sp>
    </p:spTree>
    <p:extLst>
      <p:ext uri="{BB962C8B-B14F-4D97-AF65-F5344CB8AC3E}">
        <p14:creationId xmlns:p14="http://schemas.microsoft.com/office/powerpoint/2010/main" val="2835158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F219-C1E7-0847-8C84-FE14EF1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308302"/>
            <a:ext cx="10515600" cy="88235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IMPORTANT TO NOTE!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3429000"/>
            <a:ext cx="9848887" cy="2457997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Please provide a phone number or email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Request this as early as possible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3" y="1300513"/>
            <a:ext cx="9848887" cy="769441"/>
          </a:xfrm>
          <a:prstGeom prst="rect">
            <a:avLst/>
          </a:prstGeom>
          <a:solidFill>
            <a:srgbClr val="F563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ABSENTEE BALLOT REQUEST FORM</a:t>
            </a:r>
          </a:p>
        </p:txBody>
      </p:sp>
    </p:spTree>
    <p:extLst>
      <p:ext uri="{BB962C8B-B14F-4D97-AF65-F5344CB8AC3E}">
        <p14:creationId xmlns:p14="http://schemas.microsoft.com/office/powerpoint/2010/main" val="294727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969DE-A4FC-D540-A369-44091C98F6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5B9BD5"/>
          </a:solidFill>
          <a:ln w="57150">
            <a:solidFill>
              <a:srgbClr val="F46359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FILLING OUT YOUR BALLOT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55007-3FE4-3341-BE8A-8F423618B5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848" t="4444" r="16806" b="73164"/>
          <a:stretch/>
        </p:blipFill>
        <p:spPr>
          <a:xfrm>
            <a:off x="1113863" y="2014538"/>
            <a:ext cx="9964274" cy="4478337"/>
          </a:xfrm>
        </p:spPr>
      </p:pic>
    </p:spTree>
    <p:extLst>
      <p:ext uri="{BB962C8B-B14F-4D97-AF65-F5344CB8AC3E}">
        <p14:creationId xmlns:p14="http://schemas.microsoft.com/office/powerpoint/2010/main" val="263342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885" y="1770927"/>
            <a:ext cx="5137042" cy="455633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/>
              <a:t>USE A BLACK BALL POINT PEN</a:t>
            </a:r>
          </a:p>
          <a:p>
            <a:pPr>
              <a:lnSpc>
                <a:spcPct val="120000"/>
              </a:lnSpc>
            </a:pPr>
            <a:r>
              <a:rPr lang="en-US" sz="2800" b="1" dirty="0"/>
              <a:t>IF YOU TEAR, DEFACE (watch the coffee), OR WRONGLY MARK THE BALLOT, DESTROY IT AND CALL YOUR COUNTY BOARD OF ELECTIONS FOR A REPLACEMENT.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C86902-DCB3-644D-B937-1FD7A3B4F733}"/>
              </a:ext>
            </a:extLst>
          </p:cNvPr>
          <p:cNvSpPr/>
          <p:nvPr/>
        </p:nvSpPr>
        <p:spPr>
          <a:xfrm>
            <a:off x="0" y="0"/>
            <a:ext cx="5960960" cy="6858000"/>
          </a:xfrm>
          <a:prstGeom prst="rect">
            <a:avLst/>
          </a:prstGeom>
          <a:solidFill>
            <a:srgbClr val="F46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0620653-477F-A44B-A550-922911A3449C}"/>
              </a:ext>
            </a:extLst>
          </p:cNvPr>
          <p:cNvSpPr txBox="1">
            <a:spLocks/>
          </p:cNvSpPr>
          <p:nvPr/>
        </p:nvSpPr>
        <p:spPr>
          <a:xfrm>
            <a:off x="740073" y="953949"/>
            <a:ext cx="4480814" cy="3683385"/>
          </a:xfrm>
          <a:prstGeom prst="rect">
            <a:avLst/>
          </a:prstGeom>
          <a:solidFill>
            <a:srgbClr val="F46359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FILLING OUT YOUR BALLOT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84A6D3-5F0C-314C-9BDE-9864587C502D}"/>
              </a:ext>
            </a:extLst>
          </p:cNvPr>
          <p:cNvSpPr txBox="1"/>
          <p:nvPr/>
        </p:nvSpPr>
        <p:spPr>
          <a:xfrm>
            <a:off x="0" y="4029308"/>
            <a:ext cx="5960959" cy="5847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249199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F219-C1E7-0847-8C84-FE14EF1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308302"/>
            <a:ext cx="10515600" cy="88235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IMPORTANT TO NOTE!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3429000"/>
            <a:ext cx="9848887" cy="2457997"/>
          </a:xfrm>
          <a:solidFill>
            <a:schemeClr val="accent5"/>
          </a:solidFill>
        </p:spPr>
        <p:txBody>
          <a:bodyPr>
            <a:normAutofit fontScale="70000" lnSpcReduction="20000"/>
          </a:bodyPr>
          <a:lstStyle/>
          <a:p>
            <a:pPr marL="457200" lvl="1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3 strikes and you’re OUT to vote absentee (can vote in-person)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If you realize you made a mistake you want to change after you submitted your ballot – too late. It will be cast as is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If you double marked a race and have submitted, that race only is not counted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3" y="1419687"/>
            <a:ext cx="9848887" cy="769441"/>
          </a:xfrm>
          <a:prstGeom prst="rect">
            <a:avLst/>
          </a:prstGeom>
          <a:solidFill>
            <a:srgbClr val="F563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OOPS I MESSED UP! </a:t>
            </a:r>
          </a:p>
        </p:txBody>
      </p:sp>
    </p:spTree>
    <p:extLst>
      <p:ext uri="{BB962C8B-B14F-4D97-AF65-F5344CB8AC3E}">
        <p14:creationId xmlns:p14="http://schemas.microsoft.com/office/powerpoint/2010/main" val="49502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77027E-8B99-244B-93DB-8B9C2A32B352}"/>
              </a:ext>
            </a:extLst>
          </p:cNvPr>
          <p:cNvSpPr/>
          <p:nvPr/>
        </p:nvSpPr>
        <p:spPr>
          <a:xfrm>
            <a:off x="6231040" y="0"/>
            <a:ext cx="5960960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96870A-6B4F-B947-8A6D-713DF274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1113" y="1182548"/>
            <a:ext cx="4480814" cy="36833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FILLING OUT YOUR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78" y="474563"/>
            <a:ext cx="5485684" cy="6041984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b="1" dirty="0"/>
              <a:t>Need only one  (almost anyone!)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18 years of age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Need not be a registered voter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Cannot be a candidate for public office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If the voter is a patient or resident at a hospital, clinic, nursing home, or adult care home, the following individuals are also prohibited from assisting:</a:t>
            </a:r>
          </a:p>
          <a:p>
            <a:pPr lvl="1">
              <a:lnSpc>
                <a:spcPct val="120000"/>
              </a:lnSpc>
            </a:pPr>
            <a:r>
              <a:rPr lang="en-US" sz="8000" b="1" dirty="0"/>
              <a:t>an owner, manager, director, or employee of that facility; an individual who holds any elected federal, state or local office or precinct political party or organization office;</a:t>
            </a:r>
          </a:p>
          <a:p>
            <a:pPr lvl="1">
              <a:lnSpc>
                <a:spcPct val="120000"/>
              </a:lnSpc>
            </a:pPr>
            <a:r>
              <a:rPr lang="en-US" sz="8000" b="1" dirty="0"/>
              <a:t>or a campaign manager or treasurer for any candidate or political party.</a:t>
            </a:r>
          </a:p>
          <a:p>
            <a:pPr>
              <a:lnSpc>
                <a:spcPct val="120000"/>
              </a:lnSpc>
            </a:pPr>
            <a:r>
              <a:rPr lang="en-US" sz="8000" b="1" dirty="0"/>
              <a:t>No Notary Public necessary</a:t>
            </a:r>
          </a:p>
          <a:p>
            <a:pPr marL="0" indent="0">
              <a:lnSpc>
                <a:spcPts val="3200"/>
              </a:lnSpc>
              <a:buNone/>
            </a:pPr>
            <a:endParaRPr lang="en-US" sz="7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8FB954-0716-5A41-A2B0-EEE6ED446E69}"/>
              </a:ext>
            </a:extLst>
          </p:cNvPr>
          <p:cNvSpPr txBox="1"/>
          <p:nvPr/>
        </p:nvSpPr>
        <p:spPr>
          <a:xfrm>
            <a:off x="6231040" y="4029308"/>
            <a:ext cx="5960960" cy="584775"/>
          </a:xfrm>
          <a:prstGeom prst="rect">
            <a:avLst/>
          </a:prstGeom>
          <a:solidFill>
            <a:srgbClr val="F463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WITNESS REQUIREMENT</a:t>
            </a:r>
          </a:p>
        </p:txBody>
      </p:sp>
    </p:spTree>
    <p:extLst>
      <p:ext uri="{BB962C8B-B14F-4D97-AF65-F5344CB8AC3E}">
        <p14:creationId xmlns:p14="http://schemas.microsoft.com/office/powerpoint/2010/main" val="1158296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72955AD-FA8B-B345-BA2D-7E2E1595C02E}"/>
              </a:ext>
            </a:extLst>
          </p:cNvPr>
          <p:cNvSpPr/>
          <p:nvPr/>
        </p:nvSpPr>
        <p:spPr>
          <a:xfrm>
            <a:off x="833377" y="474562"/>
            <a:ext cx="10532962" cy="5960962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871" y="671332"/>
            <a:ext cx="10000526" cy="5532698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SzPct val="120000"/>
            </a:pPr>
            <a:r>
              <a:rPr lang="en-US" sz="4800" b="1" dirty="0">
                <a:solidFill>
                  <a:schemeClr val="bg1"/>
                </a:solidFill>
              </a:rPr>
              <a:t>ONLY ONE STAMP IS NEEDED: a 55¢ stamp (first class stamp) OR one Forever stamp.</a:t>
            </a:r>
          </a:p>
          <a:p>
            <a:pPr>
              <a:lnSpc>
                <a:spcPct val="100000"/>
              </a:lnSpc>
              <a:buSzPct val="120000"/>
            </a:pPr>
            <a:r>
              <a:rPr lang="en-US" sz="4800" b="1" dirty="0">
                <a:solidFill>
                  <a:schemeClr val="bg1"/>
                </a:solidFill>
              </a:rPr>
              <a:t>YOU WILL BE CONTACTED IF THERE IS A PROBLEM WITH YOUR BALLOT</a:t>
            </a:r>
          </a:p>
          <a:p>
            <a:pPr>
              <a:lnSpc>
                <a:spcPct val="100000"/>
              </a:lnSpc>
              <a:buSzPct val="120000"/>
            </a:pPr>
            <a:r>
              <a:rPr lang="en-US" sz="4800" b="1" dirty="0">
                <a:solidFill>
                  <a:schemeClr val="bg1"/>
                </a:solidFill>
              </a:rPr>
              <a:t>VOTE AND MAIL IT </a:t>
            </a:r>
            <a:r>
              <a:rPr lang="en-US" sz="4800" b="1" i="1" dirty="0">
                <a:solidFill>
                  <a:schemeClr val="bg1"/>
                </a:solidFill>
              </a:rPr>
              <a:t>EARLY</a:t>
            </a:r>
          </a:p>
        </p:txBody>
      </p:sp>
    </p:spTree>
    <p:extLst>
      <p:ext uri="{BB962C8B-B14F-4D97-AF65-F5344CB8AC3E}">
        <p14:creationId xmlns:p14="http://schemas.microsoft.com/office/powerpoint/2010/main" val="2135576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F219-C1E7-0847-8C84-FE14EF1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308302"/>
            <a:ext cx="10515600" cy="88235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IMPORTANT TO NOTE!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3429000"/>
            <a:ext cx="9848887" cy="2457997"/>
          </a:xfrm>
          <a:solidFill>
            <a:schemeClr val="accent5"/>
          </a:solidFill>
        </p:spPr>
        <p:txBody>
          <a:bodyPr>
            <a:normAutofit fontScale="92500" lnSpcReduction="20000"/>
          </a:bodyPr>
          <a:lstStyle/>
          <a:p>
            <a:pPr marL="457200" lvl="1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Sign up for </a:t>
            </a:r>
            <a:r>
              <a:rPr lang="en-US" sz="3600" dirty="0" err="1">
                <a:solidFill>
                  <a:schemeClr val="bg1"/>
                </a:solidFill>
              </a:rPr>
              <a:t>BallotTrax</a:t>
            </a:r>
            <a:r>
              <a:rPr lang="en-US" sz="3600" dirty="0">
                <a:solidFill>
                  <a:schemeClr val="bg1"/>
                </a:solidFill>
              </a:rPr>
              <a:t> &amp; text alerts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Go to NC Board of Elections site to view your status</a:t>
            </a:r>
          </a:p>
          <a:p>
            <a:pPr marL="1200150" lvl="1" indent="-742950">
              <a:buFont typeface="+mj-lt"/>
              <a:buAutoNum type="arabicParenR"/>
            </a:pPr>
            <a:r>
              <a:rPr lang="en-US" sz="3600" dirty="0">
                <a:solidFill>
                  <a:schemeClr val="bg1"/>
                </a:solidFill>
              </a:rPr>
              <a:t>“Requested,” “Received,” “Accepted”</a:t>
            </a:r>
          </a:p>
          <a:p>
            <a:pPr marL="457200" lvl="1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3" y="1419687"/>
            <a:ext cx="9848887" cy="769441"/>
          </a:xfrm>
          <a:prstGeom prst="rect">
            <a:avLst/>
          </a:prstGeom>
          <a:solidFill>
            <a:srgbClr val="F563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TRACKING YOUR BALLOT</a:t>
            </a:r>
          </a:p>
        </p:txBody>
      </p:sp>
    </p:spTree>
    <p:extLst>
      <p:ext uri="{BB962C8B-B14F-4D97-AF65-F5344CB8AC3E}">
        <p14:creationId xmlns:p14="http://schemas.microsoft.com/office/powerpoint/2010/main" val="1717817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14F8EC-10EA-1544-90BA-D60F4BE29946}"/>
              </a:ext>
            </a:extLst>
          </p:cNvPr>
          <p:cNvSpPr/>
          <p:nvPr/>
        </p:nvSpPr>
        <p:spPr>
          <a:xfrm>
            <a:off x="833377" y="474562"/>
            <a:ext cx="10532962" cy="5960962"/>
          </a:xfrm>
          <a:prstGeom prst="rect">
            <a:avLst/>
          </a:prstGeom>
          <a:solidFill>
            <a:srgbClr val="F56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848" y="690208"/>
            <a:ext cx="10004304" cy="5477584"/>
          </a:xfrm>
          <a:ln w="28575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7200" b="1" dirty="0">
                <a:solidFill>
                  <a:schemeClr val="bg1"/>
                </a:solidFill>
              </a:rPr>
              <a:t>EVERY ABSENTEE BALLOT RECEIVED &amp; ACCEPTED BEFORE ELECTION DAY WILL BE PART OF THE ELECTION DAY COUNT</a:t>
            </a:r>
          </a:p>
        </p:txBody>
      </p:sp>
    </p:spTree>
    <p:extLst>
      <p:ext uri="{BB962C8B-B14F-4D97-AF65-F5344CB8AC3E}">
        <p14:creationId xmlns:p14="http://schemas.microsoft.com/office/powerpoint/2010/main" val="3558963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E9DDB3-1B10-F940-8000-5536CE62ABC8}"/>
              </a:ext>
            </a:extLst>
          </p:cNvPr>
          <p:cNvSpPr/>
          <p:nvPr/>
        </p:nvSpPr>
        <p:spPr>
          <a:xfrm>
            <a:off x="-92597" y="2465407"/>
            <a:ext cx="12373335" cy="1759352"/>
          </a:xfrm>
          <a:prstGeom prst="rect">
            <a:avLst/>
          </a:prstGeom>
          <a:solidFill>
            <a:srgbClr val="F5635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F9E7C-AA6F-704D-B150-9E92CEB52800}"/>
              </a:ext>
            </a:extLst>
          </p:cNvPr>
          <p:cNvSpPr txBox="1"/>
          <p:nvPr/>
        </p:nvSpPr>
        <p:spPr>
          <a:xfrm>
            <a:off x="1111170" y="2604304"/>
            <a:ext cx="10090230" cy="1481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Not convinced?</a:t>
            </a:r>
          </a:p>
        </p:txBody>
      </p:sp>
    </p:spTree>
    <p:extLst>
      <p:ext uri="{BB962C8B-B14F-4D97-AF65-F5344CB8AC3E}">
        <p14:creationId xmlns:p14="http://schemas.microsoft.com/office/powerpoint/2010/main" val="1030609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DE69-EBF2-FB47-BFC7-4CFED96D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14" y="1384764"/>
            <a:ext cx="3957638" cy="411686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DROPPING OFF YOUR BALLOT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849877-9B35-42B0-8080-9997BF5F2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144299"/>
              </p:ext>
            </p:extLst>
          </p:nvPr>
        </p:nvGraphicFramePr>
        <p:xfrm>
          <a:off x="5247020" y="699997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4D528EB8-C983-6F43-A54C-E56880BAB9D0}"/>
              </a:ext>
            </a:extLst>
          </p:cNvPr>
          <p:cNvSpPr/>
          <p:nvPr/>
        </p:nvSpPr>
        <p:spPr>
          <a:xfrm>
            <a:off x="621629" y="699997"/>
            <a:ext cx="4250409" cy="54863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DROPPING OFF YOUR BALLOT</a:t>
            </a:r>
          </a:p>
        </p:txBody>
      </p:sp>
    </p:spTree>
    <p:extLst>
      <p:ext uri="{BB962C8B-B14F-4D97-AF65-F5344CB8AC3E}">
        <p14:creationId xmlns:p14="http://schemas.microsoft.com/office/powerpoint/2010/main" val="34919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5022-A002-7D41-B5BE-BF0A8AB2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  <a:solidFill>
            <a:srgbClr val="F46359"/>
          </a:solidFill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bg1"/>
                </a:solidFill>
              </a:rPr>
              <a:t>IMPORTANT DATES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0E62B69-E0F1-40B7-B1D8-42D78F474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72984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015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9479-55C1-D84C-B239-24A4C41B3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36742"/>
          </a:xfrm>
          <a:solidFill>
            <a:srgbClr val="F46359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VOTING 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IN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33A04-5D25-DB43-B93A-5CF5D4D3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423747"/>
            <a:ext cx="4988888" cy="5456152"/>
          </a:xfrm>
        </p:spPr>
        <p:txBody>
          <a:bodyPr anchor="ctr">
            <a:normAutofit/>
          </a:bodyPr>
          <a:lstStyle/>
          <a:p>
            <a:r>
              <a:rPr lang="en-US" sz="2200" b="1" dirty="0"/>
              <a:t>MASKS ARE REQUIRED FOR POLL WORKERS, NOT FOR VOTERS</a:t>
            </a:r>
            <a:endParaRPr lang="en-US" sz="2200" dirty="0"/>
          </a:p>
          <a:p>
            <a:r>
              <a:rPr lang="en-US" sz="2200" b="1" dirty="0"/>
              <a:t>INDIVIDUAL STYLUS/PEN FOR EACH VOTER</a:t>
            </a:r>
          </a:p>
          <a:p>
            <a:r>
              <a:rPr lang="en-US" sz="2200" b="1" dirty="0"/>
              <a:t>NO ID NEEDED TO VOTE</a:t>
            </a:r>
          </a:p>
          <a:p>
            <a:r>
              <a:rPr lang="en-US" sz="2200" b="1" dirty="0"/>
              <a:t>REPORT ANY PERSON WHO MAY BE INTIMIDATING VOTERS BEFORE ENTRY</a:t>
            </a:r>
          </a:p>
        </p:txBody>
      </p:sp>
    </p:spTree>
    <p:extLst>
      <p:ext uri="{BB962C8B-B14F-4D97-AF65-F5344CB8AC3E}">
        <p14:creationId xmlns:p14="http://schemas.microsoft.com/office/powerpoint/2010/main" val="1239646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9479-55C1-D84C-B239-24A4C41B3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36742"/>
          </a:xfrm>
          <a:solidFill>
            <a:srgbClr val="5B9BD5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EARLY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VOTING 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IN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33A04-5D25-DB43-B93A-5CF5D4D3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35616"/>
            <a:ext cx="5913863" cy="54561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OCTOBER 15</a:t>
            </a:r>
            <a:r>
              <a:rPr lang="en-US" sz="3200" b="1" baseline="30000" dirty="0"/>
              <a:t>TH</a:t>
            </a:r>
            <a:r>
              <a:rPr lang="en-US" sz="3200" b="1" dirty="0"/>
              <a:t> – OCTOBER 31</a:t>
            </a:r>
            <a:r>
              <a:rPr lang="en-US" sz="3200" b="1" baseline="30000" dirty="0"/>
              <a:t>ST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Cornelius Town Hall</a:t>
            </a:r>
          </a:p>
          <a:p>
            <a:r>
              <a:rPr lang="en-US" sz="3200" b="1" dirty="0"/>
              <a:t>Hough High School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Hours:</a:t>
            </a:r>
          </a:p>
          <a:p>
            <a:pPr marL="0" indent="0">
              <a:buNone/>
            </a:pPr>
            <a:r>
              <a:rPr lang="en-US" sz="3200" b="1" dirty="0"/>
              <a:t>8:00am - 7:30pm, weekdays</a:t>
            </a:r>
          </a:p>
          <a:p>
            <a:pPr marL="0" indent="0">
              <a:buNone/>
            </a:pPr>
            <a:r>
              <a:rPr lang="en-US" sz="3200" b="1" dirty="0"/>
              <a:t>8:00am - 3:00pm, Saturdays</a:t>
            </a:r>
          </a:p>
          <a:p>
            <a:pPr marL="0" indent="0">
              <a:buNone/>
            </a:pPr>
            <a:r>
              <a:rPr lang="en-US" sz="3200" b="1" dirty="0"/>
              <a:t>1:00pm - 5:00pm, Sundays</a:t>
            </a:r>
          </a:p>
        </p:txBody>
      </p:sp>
    </p:spTree>
    <p:extLst>
      <p:ext uri="{BB962C8B-B14F-4D97-AF65-F5344CB8AC3E}">
        <p14:creationId xmlns:p14="http://schemas.microsoft.com/office/powerpoint/2010/main" val="2601557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1918010"/>
            <a:ext cx="9848887" cy="3968987"/>
          </a:xfrm>
          <a:solidFill>
            <a:schemeClr val="accent5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Every voting site in North Carolina offers curbside voting for voters who:</a:t>
            </a:r>
          </a:p>
          <a:p>
            <a:r>
              <a:rPr lang="en-US" dirty="0">
                <a:solidFill>
                  <a:schemeClr val="bg1"/>
                </a:solidFill>
              </a:rPr>
              <a:t>Are unable to enter the polling place due to age or physical or mental disability; </a:t>
            </a:r>
          </a:p>
          <a:p>
            <a:r>
              <a:rPr lang="en-US" dirty="0">
                <a:solidFill>
                  <a:schemeClr val="bg1"/>
                </a:solidFill>
              </a:rPr>
              <a:t>Have a medical condition that puts them at increased risk of contracting COVID-19; </a:t>
            </a:r>
          </a:p>
          <a:p>
            <a:r>
              <a:rPr lang="en-US" dirty="0">
                <a:solidFill>
                  <a:schemeClr val="bg1"/>
                </a:solidFill>
              </a:rPr>
              <a:t>Should not wear a mask due to a medical or behavioral condition or disability; or</a:t>
            </a:r>
          </a:p>
          <a:p>
            <a:r>
              <a:rPr lang="en-US" dirty="0">
                <a:solidFill>
                  <a:schemeClr val="bg1"/>
                </a:solidFill>
              </a:rPr>
              <a:t>Are experiencing symptoms of COVID-19.</a:t>
            </a:r>
          </a:p>
          <a:p>
            <a:pPr marL="1200150" lvl="1" indent="-742950">
              <a:buFont typeface="+mj-lt"/>
              <a:buAutoNum type="arabicParenR"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2" y="888709"/>
            <a:ext cx="9848887" cy="923330"/>
          </a:xfrm>
          <a:prstGeom prst="rect">
            <a:avLst/>
          </a:prstGeom>
          <a:solidFill>
            <a:srgbClr val="F563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CURBSIDE VOTING</a:t>
            </a:r>
          </a:p>
        </p:txBody>
      </p:sp>
    </p:spTree>
    <p:extLst>
      <p:ext uri="{BB962C8B-B14F-4D97-AF65-F5344CB8AC3E}">
        <p14:creationId xmlns:p14="http://schemas.microsoft.com/office/powerpoint/2010/main" val="1158537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1918010"/>
            <a:ext cx="9848887" cy="3968987"/>
          </a:xfrm>
          <a:solidFill>
            <a:schemeClr val="accent5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Is not available for: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Someone who refuses to wear a mask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Someone who has a fear of contracting Covid-19</a:t>
            </a:r>
          </a:p>
          <a:p>
            <a:pPr marL="1200150" lvl="1" indent="-742950">
              <a:buFont typeface="+mj-lt"/>
              <a:buAutoNum type="arabicParenR"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2" y="884058"/>
            <a:ext cx="9848887" cy="923330"/>
          </a:xfrm>
          <a:prstGeom prst="rect">
            <a:avLst/>
          </a:prstGeom>
          <a:solidFill>
            <a:srgbClr val="F5635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CURBSIDE VOTING</a:t>
            </a:r>
          </a:p>
        </p:txBody>
      </p:sp>
    </p:spTree>
    <p:extLst>
      <p:ext uri="{BB962C8B-B14F-4D97-AF65-F5344CB8AC3E}">
        <p14:creationId xmlns:p14="http://schemas.microsoft.com/office/powerpoint/2010/main" val="2197250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3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504336-DF02-854C-BB50-2A749DD19122}"/>
              </a:ext>
            </a:extLst>
          </p:cNvPr>
          <p:cNvSpPr/>
          <p:nvPr/>
        </p:nvSpPr>
        <p:spPr>
          <a:xfrm>
            <a:off x="0" y="439838"/>
            <a:ext cx="12192000" cy="1759352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B059E-E6D6-FE43-9B98-838B64160D7E}"/>
              </a:ext>
            </a:extLst>
          </p:cNvPr>
          <p:cNvSpPr txBox="1"/>
          <p:nvPr/>
        </p:nvSpPr>
        <p:spPr>
          <a:xfrm>
            <a:off x="2598513" y="876054"/>
            <a:ext cx="7411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LINGERING QUESTIONS?</a:t>
            </a:r>
          </a:p>
        </p:txBody>
      </p:sp>
      <p:pic>
        <p:nvPicPr>
          <p:cNvPr id="2050" name="Picture 2" descr="Home Page | NCSBE">
            <a:hlinkClick r:id="rId2"/>
            <a:extLst>
              <a:ext uri="{FF2B5EF4-FFF2-40B4-BE49-F238E27FC236}">
                <a16:creationId xmlns:a16="http://schemas.microsoft.com/office/drawing/2014/main" id="{00FE67D0-6A40-ED44-9D53-B6BDD2AC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00" y="5110135"/>
            <a:ext cx="8380071" cy="140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5430F9-9E91-B74E-8289-6AAE48C6BDE8}"/>
              </a:ext>
            </a:extLst>
          </p:cNvPr>
          <p:cNvSpPr txBox="1"/>
          <p:nvPr/>
        </p:nvSpPr>
        <p:spPr>
          <a:xfrm>
            <a:off x="2060294" y="2584932"/>
            <a:ext cx="7949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Visit the BOE by clicking the link below: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sz="2800" dirty="0" err="1">
                <a:solidFill>
                  <a:schemeClr val="bg1"/>
                </a:solidFill>
                <a:hlinkClick r:id="rId2"/>
              </a:rPr>
              <a:t>www.ncsbe.gov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/voting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06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1F7553-0A2B-BF4A-8189-7FD86313942C}"/>
              </a:ext>
            </a:extLst>
          </p:cNvPr>
          <p:cNvSpPr/>
          <p:nvPr/>
        </p:nvSpPr>
        <p:spPr>
          <a:xfrm>
            <a:off x="0" y="0"/>
            <a:ext cx="12192000" cy="3321933"/>
          </a:xfrm>
          <a:prstGeom prst="rect">
            <a:avLst/>
          </a:prstGeom>
          <a:solidFill>
            <a:srgbClr val="F56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95B632-8B4A-DC40-946A-C3CD4987CF30}"/>
              </a:ext>
            </a:extLst>
          </p:cNvPr>
          <p:cNvSpPr/>
          <p:nvPr/>
        </p:nvSpPr>
        <p:spPr>
          <a:xfrm>
            <a:off x="0" y="3536068"/>
            <a:ext cx="12192000" cy="33219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5BDD1853-32D9-524A-BECE-56A83A179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723900"/>
            <a:ext cx="8128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3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9479-55C1-D84C-B239-24A4C41B3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44" y="943157"/>
            <a:ext cx="5217894" cy="4936742"/>
          </a:xfrm>
          <a:solidFill>
            <a:srgbClr val="F46359"/>
          </a:solidFill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VOTER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33A04-5D25-DB43-B93A-5CF5D4D3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423747"/>
            <a:ext cx="4988888" cy="5456152"/>
          </a:xfrm>
        </p:spPr>
        <p:txBody>
          <a:bodyPr anchor="ctr">
            <a:normAutofit/>
          </a:bodyPr>
          <a:lstStyle/>
          <a:p>
            <a:pPr lvl="1"/>
            <a:r>
              <a:rPr lang="en-US" sz="2000" b="1" dirty="0"/>
              <a:t>ONLINE</a:t>
            </a:r>
            <a:r>
              <a:rPr lang="en-US" sz="2000" dirty="0"/>
              <a:t>: Register </a:t>
            </a:r>
            <a:r>
              <a:rPr lang="en-US" sz="2000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</a:t>
            </a:r>
            <a:r>
              <a:rPr lang="en-US" sz="2000" dirty="0"/>
              <a:t> via DMV if you have a NC driver’s license or DMV-issued ID.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BY MAIL: </a:t>
            </a:r>
            <a:r>
              <a:rPr lang="en-US" sz="2000" dirty="0"/>
              <a:t>Access and print the </a:t>
            </a:r>
            <a:r>
              <a:rPr lang="en-US" sz="2000" u="sng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voter registration form</a:t>
            </a:r>
            <a:r>
              <a:rPr lang="en-US" sz="2000" dirty="0"/>
              <a:t> via the NCSBOE website (</a:t>
            </a:r>
            <a:r>
              <a:rPr lang="en-US" sz="2000" u="sng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https://www.ncsbe.gov/Voters/Registering-to-Vote</a:t>
            </a:r>
            <a:r>
              <a:rPr lang="en-US" sz="2000" dirty="0"/>
              <a:t>)</a:t>
            </a:r>
          </a:p>
          <a:p>
            <a:pPr lvl="1"/>
            <a:endParaRPr lang="en-US" sz="2000" dirty="0"/>
          </a:p>
          <a:p>
            <a:pPr lvl="1"/>
            <a:r>
              <a:rPr lang="en-US" sz="2000" b="1" dirty="0"/>
              <a:t>IN PERSON -  EARLY VOTING SITE: </a:t>
            </a:r>
            <a:r>
              <a:rPr lang="en-US" sz="2000" dirty="0"/>
              <a:t>Take proof of address; rent slip, utility               bill, mortgage statement</a:t>
            </a:r>
          </a:p>
        </p:txBody>
      </p:sp>
    </p:spTree>
    <p:extLst>
      <p:ext uri="{BB962C8B-B14F-4D97-AF65-F5344CB8AC3E}">
        <p14:creationId xmlns:p14="http://schemas.microsoft.com/office/powerpoint/2010/main" val="237999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F219-C1E7-0847-8C84-FE14EF1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308302"/>
            <a:ext cx="10515600" cy="88235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400" dirty="0"/>
              <a:t> 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3" y="3869473"/>
            <a:ext cx="9848887" cy="2017524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en-US" sz="3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https://www.ncsbe.gov/registering/checking-your-registration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1170032" y="1124238"/>
            <a:ext cx="9848887" cy="938719"/>
          </a:xfrm>
          <a:prstGeom prst="rect">
            <a:avLst/>
          </a:prstGeom>
          <a:solidFill>
            <a:srgbClr val="F463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chemeClr val="bg1"/>
                </a:solidFill>
              </a:rPr>
              <a:t>MAKE SURE TO CHECK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79FF53-E676-6D45-8551-D577D1450407}"/>
              </a:ext>
            </a:extLst>
          </p:cNvPr>
          <p:cNvSpPr txBox="1"/>
          <p:nvPr/>
        </p:nvSpPr>
        <p:spPr>
          <a:xfrm>
            <a:off x="1170031" y="2145068"/>
            <a:ext cx="9848887" cy="923330"/>
          </a:xfrm>
          <a:prstGeom prst="rect">
            <a:avLst/>
          </a:prstGeom>
          <a:solidFill>
            <a:srgbClr val="F463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YOUR REGISTRATION ONLINE</a:t>
            </a:r>
          </a:p>
        </p:txBody>
      </p:sp>
    </p:spTree>
    <p:extLst>
      <p:ext uri="{BB962C8B-B14F-4D97-AF65-F5344CB8AC3E}">
        <p14:creationId xmlns:p14="http://schemas.microsoft.com/office/powerpoint/2010/main" val="177417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671" y="507205"/>
            <a:ext cx="5921298" cy="57597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lnSpc>
                <a:spcPct val="100000"/>
              </a:lnSpc>
              <a:spcAft>
                <a:spcPts val="100"/>
              </a:spcAft>
              <a:buNone/>
            </a:pPr>
            <a:r>
              <a:rPr lang="en-US" sz="5400" b="1" dirty="0"/>
              <a:t>ABSENTEE VOTING AND MAIL-IN VOTING ARE THE </a:t>
            </a:r>
            <a:r>
              <a:rPr lang="en-US" sz="5400" b="1" u="sng" dirty="0"/>
              <a:t>SAME</a:t>
            </a:r>
            <a:r>
              <a:rPr lang="en-US" sz="5400" b="1" dirty="0"/>
              <a:t> THING</a:t>
            </a:r>
          </a:p>
        </p:txBody>
      </p:sp>
      <p:sp>
        <p:nvSpPr>
          <p:cNvPr id="4" name="AutoShape 2" descr="Same Same But Different? - skeptical baby - quickmeme">
            <a:extLst>
              <a:ext uri="{FF2B5EF4-FFF2-40B4-BE49-F238E27FC236}">
                <a16:creationId xmlns:a16="http://schemas.microsoft.com/office/drawing/2014/main" id="{8DFF922A-A2EC-8F4C-A85C-630BB26967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4ED483-0E0B-8249-B55D-0658E177E96E}"/>
              </a:ext>
            </a:extLst>
          </p:cNvPr>
          <p:cNvGrpSpPr/>
          <p:nvPr/>
        </p:nvGrpSpPr>
        <p:grpSpPr>
          <a:xfrm>
            <a:off x="798551" y="507206"/>
            <a:ext cx="5145049" cy="5843587"/>
            <a:chOff x="155614" y="500063"/>
            <a:chExt cx="5145049" cy="58435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BDA6D97-1729-DB4A-AB7A-9E53CA320A15}"/>
                </a:ext>
              </a:extLst>
            </p:cNvPr>
            <p:cNvSpPr/>
            <p:nvPr/>
          </p:nvSpPr>
          <p:spPr>
            <a:xfrm>
              <a:off x="155614" y="500063"/>
              <a:ext cx="5145049" cy="5843587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Same Same But Different? - Same Same But Different?  skeptical baby">
              <a:extLst>
                <a:ext uri="{FF2B5EF4-FFF2-40B4-BE49-F238E27FC236}">
                  <a16:creationId xmlns:a16="http://schemas.microsoft.com/office/drawing/2014/main" id="{CBCC730B-6CB3-294B-962E-F416B1C708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02" y="781050"/>
              <a:ext cx="4660900" cy="5295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Oval Callout 7">
            <a:extLst>
              <a:ext uri="{FF2B5EF4-FFF2-40B4-BE49-F238E27FC236}">
                <a16:creationId xmlns:a16="http://schemas.microsoft.com/office/drawing/2014/main" id="{745649F7-3A1F-5A42-AA3C-11D965EA75AD}"/>
              </a:ext>
            </a:extLst>
          </p:cNvPr>
          <p:cNvSpPr/>
          <p:nvPr/>
        </p:nvSpPr>
        <p:spPr>
          <a:xfrm rot="3787537">
            <a:off x="5150588" y="3326665"/>
            <a:ext cx="1586025" cy="1734492"/>
          </a:xfrm>
          <a:prstGeom prst="wedgeEllipseCallout">
            <a:avLst/>
          </a:prstGeom>
          <a:solidFill>
            <a:srgbClr val="F46359"/>
          </a:solidFill>
          <a:ln>
            <a:solidFill>
              <a:srgbClr val="F46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3947A-5324-9449-8C5E-5F63B5BD1D02}"/>
              </a:ext>
            </a:extLst>
          </p:cNvPr>
          <p:cNvSpPr txBox="1"/>
          <p:nvPr/>
        </p:nvSpPr>
        <p:spPr>
          <a:xfrm>
            <a:off x="5408310" y="3839968"/>
            <a:ext cx="1616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40978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F663593-7FBA-7946-A2B4-AF380E11BDC7}"/>
              </a:ext>
            </a:extLst>
          </p:cNvPr>
          <p:cNvSpPr/>
          <p:nvPr/>
        </p:nvSpPr>
        <p:spPr>
          <a:xfrm>
            <a:off x="621629" y="722299"/>
            <a:ext cx="4250409" cy="54863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ADE69-EBF2-FB47-BFC7-4CFED96D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ABSENTEE BALLOTS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849877-9B35-42B0-8080-9997BF5F2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008129"/>
              </p:ext>
            </p:extLst>
          </p:nvPr>
        </p:nvGraphicFramePr>
        <p:xfrm>
          <a:off x="5247020" y="699997"/>
          <a:ext cx="624066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13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F219-C1E7-0847-8C84-FE14EF13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256216"/>
            <a:ext cx="10515600" cy="88235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IMPORTANT TO NOTE!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2A61C-3644-E540-B925-532174C4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3289610"/>
            <a:ext cx="10637929" cy="2597387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A </a:t>
            </a:r>
            <a:r>
              <a:rPr lang="en-US" dirty="0" err="1">
                <a:solidFill>
                  <a:schemeClr val="bg1"/>
                </a:solidFill>
              </a:rPr>
              <a:t>Multipartisan</a:t>
            </a:r>
            <a:r>
              <a:rPr lang="en-US" dirty="0">
                <a:solidFill>
                  <a:schemeClr val="bg1"/>
                </a:solidFill>
              </a:rPr>
              <a:t> Assistance Team, or “MAT,” is a group appointed by a county board of elections to assist with mail-in absentee voting and other services to voters living at facilities such as hospitals, clinics and nursing homes.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If you request help from a MAT, you should receive impartial, professional assistance. Their job is to help you vote, but your voting choices will remain confidential.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0163B-0ADD-B041-B730-DFE87F12799B}"/>
              </a:ext>
            </a:extLst>
          </p:cNvPr>
          <p:cNvSpPr txBox="1"/>
          <p:nvPr/>
        </p:nvSpPr>
        <p:spPr>
          <a:xfrm>
            <a:off x="836676" y="1335731"/>
            <a:ext cx="10637928" cy="769441"/>
          </a:xfrm>
          <a:prstGeom prst="rect">
            <a:avLst/>
          </a:prstGeom>
          <a:solidFill>
            <a:srgbClr val="F463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MAT TEAMS</a:t>
            </a:r>
          </a:p>
        </p:txBody>
      </p:sp>
    </p:spTree>
    <p:extLst>
      <p:ext uri="{BB962C8B-B14F-4D97-AF65-F5344CB8AC3E}">
        <p14:creationId xmlns:p14="http://schemas.microsoft.com/office/powerpoint/2010/main" val="364945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F264-FEF2-5A4B-A439-0634586A1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73" y="960699"/>
            <a:ext cx="4606009" cy="5440102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Provides voter registration services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Request an absentee ballot</a:t>
            </a:r>
          </a:p>
          <a:p>
            <a:pPr>
              <a:lnSpc>
                <a:spcPct val="120000"/>
              </a:lnSpc>
            </a:pPr>
            <a:r>
              <a:rPr lang="en-US" b="1" dirty="0"/>
              <a:t>Serve as an absentee witness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Mark the absentee ballot</a:t>
            </a:r>
          </a:p>
          <a:p>
            <a:pPr>
              <a:lnSpc>
                <a:spcPct val="120000"/>
              </a:lnSpc>
            </a:pPr>
            <a:r>
              <a:rPr lang="en-US" b="1" dirty="0"/>
              <a:t>Seal the ballot and complete the absentee application &amp; certificate (envelope)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Mail the voted absentee ballot in the closest U.S. mail depository or mailbox, if the voter has a disability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sz="2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1D75E-CDC5-5240-B7EB-310C19AB84B8}"/>
              </a:ext>
            </a:extLst>
          </p:cNvPr>
          <p:cNvSpPr/>
          <p:nvPr/>
        </p:nvSpPr>
        <p:spPr>
          <a:xfrm>
            <a:off x="6231040" y="0"/>
            <a:ext cx="5960960" cy="68580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1B19724-795A-EF49-BA21-2A9559378011}"/>
              </a:ext>
            </a:extLst>
          </p:cNvPr>
          <p:cNvSpPr txBox="1">
            <a:spLocks/>
          </p:cNvSpPr>
          <p:nvPr/>
        </p:nvSpPr>
        <p:spPr>
          <a:xfrm>
            <a:off x="6971113" y="1439730"/>
            <a:ext cx="4480814" cy="36833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MAT TEAM ASSISTANCE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3EDF33-EB6A-C94C-8E13-4172F709CA01}"/>
              </a:ext>
            </a:extLst>
          </p:cNvPr>
          <p:cNvSpPr txBox="1"/>
          <p:nvPr/>
        </p:nvSpPr>
        <p:spPr>
          <a:xfrm>
            <a:off x="6231040" y="4029308"/>
            <a:ext cx="5960959" cy="461665"/>
          </a:xfrm>
          <a:prstGeom prst="rect">
            <a:avLst/>
          </a:prstGeom>
          <a:solidFill>
            <a:srgbClr val="F4635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MULTIPARTISAN ASSISTANCE TEAM</a:t>
            </a:r>
          </a:p>
        </p:txBody>
      </p:sp>
    </p:spTree>
    <p:extLst>
      <p:ext uri="{BB962C8B-B14F-4D97-AF65-F5344CB8AC3E}">
        <p14:creationId xmlns:p14="http://schemas.microsoft.com/office/powerpoint/2010/main" val="134391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9B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wo Week Wait Torture - Waiting Skeleton | Make a Meme">
            <a:extLst>
              <a:ext uri="{FF2B5EF4-FFF2-40B4-BE49-F238E27FC236}">
                <a16:creationId xmlns:a16="http://schemas.microsoft.com/office/drawing/2014/main" id="{3603D637-B6E4-3E49-97A4-0BF8140C45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18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22D165-3AB5-944A-BF29-1AB51D744111}"/>
              </a:ext>
            </a:extLst>
          </p:cNvPr>
          <p:cNvSpPr txBox="1"/>
          <p:nvPr/>
        </p:nvSpPr>
        <p:spPr>
          <a:xfrm>
            <a:off x="5600700" y="1459230"/>
            <a:ext cx="62722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u="sng" dirty="0">
                <a:solidFill>
                  <a:schemeClr val="bg1"/>
                </a:solidFill>
              </a:rPr>
              <a:t>DON’T WAIT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until Oct. 27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to request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your absentee ballot</a:t>
            </a:r>
          </a:p>
        </p:txBody>
      </p:sp>
    </p:spTree>
    <p:extLst>
      <p:ext uri="{BB962C8B-B14F-4D97-AF65-F5344CB8AC3E}">
        <p14:creationId xmlns:p14="http://schemas.microsoft.com/office/powerpoint/2010/main" val="81536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912</Words>
  <Application>Microsoft Office PowerPoint</Application>
  <PresentationFormat>Widescreen</PresentationFormat>
  <Paragraphs>137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Futura Medium</vt:lpstr>
      <vt:lpstr>Wingdings</vt:lpstr>
      <vt:lpstr>Wingdings 2</vt:lpstr>
      <vt:lpstr>Office Theme</vt:lpstr>
      <vt:lpstr>VOTING 2020</vt:lpstr>
      <vt:lpstr>IMPORTANT DATES</vt:lpstr>
      <vt:lpstr>VOTER REGISTRATION</vt:lpstr>
      <vt:lpstr>  </vt:lpstr>
      <vt:lpstr>PowerPoint Presentation</vt:lpstr>
      <vt:lpstr>ABSENTEE BALLOTS</vt:lpstr>
      <vt:lpstr>IMPORTANT TO NOTE! </vt:lpstr>
      <vt:lpstr>PowerPoint Presentation</vt:lpstr>
      <vt:lpstr>PowerPoint Presentation</vt:lpstr>
      <vt:lpstr>IMPORTANT TO NOTE! </vt:lpstr>
      <vt:lpstr>FILLING OUT YOUR BALLOT</vt:lpstr>
      <vt:lpstr>PowerPoint Presentation</vt:lpstr>
      <vt:lpstr>IMPORTANT TO NOTE!</vt:lpstr>
      <vt:lpstr>FILLING OUT YOUR BALLOT</vt:lpstr>
      <vt:lpstr>PowerPoint Presentation</vt:lpstr>
      <vt:lpstr>IMPORTANT TO NOTE!</vt:lpstr>
      <vt:lpstr>PowerPoint Presentation</vt:lpstr>
      <vt:lpstr>PowerPoint Presentation</vt:lpstr>
      <vt:lpstr>DROPPING OFF YOUR BALLOT</vt:lpstr>
      <vt:lpstr>VOTING  IN PERSON</vt:lpstr>
      <vt:lpstr>EARLY VOTING  IN PERSON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2020</dc:title>
  <dc:creator>Barbara Randolph</dc:creator>
  <cp:lastModifiedBy>Allyson Ray</cp:lastModifiedBy>
  <cp:revision>24</cp:revision>
  <dcterms:created xsi:type="dcterms:W3CDTF">2020-09-16T00:46:20Z</dcterms:created>
  <dcterms:modified xsi:type="dcterms:W3CDTF">2020-09-29T15:25:52Z</dcterms:modified>
</cp:coreProperties>
</file>